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1" r:id="rId4"/>
    <p:sldId id="263" r:id="rId5"/>
    <p:sldId id="267" r:id="rId6"/>
    <p:sldId id="264" r:id="rId7"/>
    <p:sldId id="268" r:id="rId8"/>
    <p:sldId id="265" r:id="rId9"/>
    <p:sldId id="266" r:id="rId10"/>
    <p:sldId id="269" r:id="rId11"/>
    <p:sldId id="271" r:id="rId12"/>
    <p:sldId id="270" r:id="rId13"/>
    <p:sldId id="275" r:id="rId14"/>
    <p:sldId id="272" r:id="rId15"/>
    <p:sldId id="274" r:id="rId16"/>
    <p:sldId id="276" r:id="rId17"/>
    <p:sldId id="277" r:id="rId18"/>
    <p:sldId id="278" r:id="rId19"/>
    <p:sldId id="279" r:id="rId20"/>
    <p:sldId id="280" r:id="rId21"/>
    <p:sldId id="282" r:id="rId22"/>
    <p:sldId id="281" r:id="rId23"/>
    <p:sldId id="283" r:id="rId24"/>
    <p:sldId id="284" r:id="rId25"/>
    <p:sldId id="286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79" r:id="rId105"/>
    <p:sldId id="380" r:id="rId106"/>
    <p:sldId id="381" r:id="rId107"/>
    <p:sldId id="382" r:id="rId108"/>
    <p:sldId id="383" r:id="rId109"/>
    <p:sldId id="378" r:id="rId110"/>
    <p:sldId id="384" r:id="rId111"/>
    <p:sldId id="385" r:id="rId112"/>
    <p:sldId id="386" r:id="rId113"/>
    <p:sldId id="387" r:id="rId114"/>
    <p:sldId id="388" r:id="rId115"/>
    <p:sldId id="389" r:id="rId116"/>
    <p:sldId id="390" r:id="rId117"/>
    <p:sldId id="391" r:id="rId118"/>
    <p:sldId id="392" r:id="rId119"/>
    <p:sldId id="393" r:id="rId120"/>
    <p:sldId id="401" r:id="rId121"/>
    <p:sldId id="394" r:id="rId122"/>
    <p:sldId id="395" r:id="rId123"/>
    <p:sldId id="396" r:id="rId124"/>
    <p:sldId id="397" r:id="rId125"/>
    <p:sldId id="398" r:id="rId126"/>
    <p:sldId id="399" r:id="rId127"/>
    <p:sldId id="404" r:id="rId128"/>
    <p:sldId id="405" r:id="rId129"/>
    <p:sldId id="406" r:id="rId130"/>
    <p:sldId id="407" r:id="rId131"/>
    <p:sldId id="408" r:id="rId132"/>
    <p:sldId id="409" r:id="rId133"/>
    <p:sldId id="410" r:id="rId134"/>
    <p:sldId id="411" r:id="rId135"/>
    <p:sldId id="412" r:id="rId136"/>
    <p:sldId id="413" r:id="rId137"/>
    <p:sldId id="414" r:id="rId138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96" autoAdjust="0"/>
    <p:restoredTop sz="94107" autoAdjust="0"/>
  </p:normalViewPr>
  <p:slideViewPr>
    <p:cSldViewPr>
      <p:cViewPr varScale="1">
        <p:scale>
          <a:sx n="57" d="100"/>
          <a:sy n="57" d="100"/>
        </p:scale>
        <p:origin x="-78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377.png"/><Relationship Id="rId7" Type="http://schemas.openxmlformats.org/officeDocument/2006/relationships/image" Target="../media/image381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10" Type="http://schemas.openxmlformats.org/officeDocument/2006/relationships/image" Target="../media/image384.png"/><Relationship Id="rId4" Type="http://schemas.openxmlformats.org/officeDocument/2006/relationships/image" Target="../media/image378.png"/><Relationship Id="rId9" Type="http://schemas.openxmlformats.org/officeDocument/2006/relationships/image" Target="../media/image38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3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7826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296144"/>
                <a:gridCol w="3312368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596" b="67612"/>
          <a:stretch/>
        </p:blipFill>
        <p:spPr bwMode="auto">
          <a:xfrm>
            <a:off x="516832" y="2635610"/>
            <a:ext cx="4996560" cy="165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495414" y="252377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880675" y="249638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289359" y="251555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736699" y="25023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123728" y="251555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3059831" y="25023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98887" y="321726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42088"/>
              </p:ext>
            </p:extLst>
          </p:nvPr>
        </p:nvGraphicFramePr>
        <p:xfrm>
          <a:off x="5796136" y="908720"/>
          <a:ext cx="2903984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 목록을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 목록을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보기 목록을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목록을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문서 목록을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도구 목록을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도구모음을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18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11164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159145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인쇄시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분리선을</a:t>
                      </a:r>
                      <a:r>
                        <a:rPr lang="ko-KR" altLang="en-US" sz="1200" dirty="0" smtClean="0"/>
                        <a:t> 출력한다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머리말과 꼬리말 없애기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색상을 흑백으로 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" name="그림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291700" y="1081287"/>
            <a:ext cx="3621992" cy="2923777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 flipH="1">
            <a:off x="3578505" y="2454200"/>
            <a:ext cx="705463" cy="773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/>
          <p:nvPr/>
        </p:nvPicPr>
        <p:blipFill>
          <a:blip r:embed="rId3"/>
          <a:stretch>
            <a:fillRect/>
          </a:stretch>
        </p:blipFill>
        <p:spPr>
          <a:xfrm>
            <a:off x="1156899" y="4129623"/>
            <a:ext cx="1422137" cy="1519981"/>
          </a:xfrm>
          <a:prstGeom prst="rect">
            <a:avLst/>
          </a:prstGeom>
        </p:spPr>
      </p:pic>
      <p:cxnSp>
        <p:nvCxnSpPr>
          <p:cNvPr id="50" name="직선 연결선 49"/>
          <p:cNvCxnSpPr>
            <a:stCxn id="49" idx="0"/>
          </p:cNvCxnSpPr>
          <p:nvPr/>
        </p:nvCxnSpPr>
        <p:spPr>
          <a:xfrm flipV="1">
            <a:off x="1867968" y="3417356"/>
            <a:ext cx="711068" cy="712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 rot="10800000" flipV="1">
            <a:off x="2284096" y="2856742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 rot="10800000" flipV="1">
            <a:off x="2015119" y="3306638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184308"/>
            <a:ext cx="1592177" cy="1701720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283968" y="1601762"/>
            <a:ext cx="1602104" cy="170487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10800000" flipV="1">
            <a:off x="3591943" y="3035168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7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64425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22800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글자 위치를 바꾼다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결과없음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7440"/>
            <a:ext cx="4096407" cy="338364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835696" y="342900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1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899484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745349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드래그로 지정한 줄을 복사한다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10947"/>
            <a:ext cx="3950091" cy="326612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63688" y="350100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89021" y="4538793"/>
            <a:ext cx="2663850" cy="143567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915816" y="4365102"/>
            <a:ext cx="2680673" cy="180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96908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78479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지정된 위치의 글자를 복사한다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24974"/>
            <a:ext cx="3754755" cy="390017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28347" y="350100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3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750115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81943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커서 위치의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한줄을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위로 이동시킨다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24974"/>
            <a:ext cx="3338816" cy="346812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12323" y="335699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81" y="4725144"/>
            <a:ext cx="2554647" cy="151216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997581" y="4725144"/>
            <a:ext cx="2594743" cy="14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04826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985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커서 위치의 줄을 아래로 이동시킨다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24974"/>
            <a:ext cx="3338816" cy="346812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12322" y="356194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4798" y="4797152"/>
            <a:ext cx="2446411" cy="1276832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59832" y="4762190"/>
            <a:ext cx="2497484" cy="12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37060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719447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지정된 문자의 아스키 및 유니코드를 보여준다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24974"/>
            <a:ext cx="3338816" cy="346812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12323" y="371703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99791" y="3501008"/>
            <a:ext cx="2839311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12152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91629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삽입 잠금을 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결과없음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24974"/>
            <a:ext cx="3338816" cy="346812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12323" y="386104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92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6024"/>
              </p:ext>
            </p:extLst>
          </p:nvPr>
        </p:nvGraphicFramePr>
        <p:xfrm>
          <a:off x="178647" y="108875"/>
          <a:ext cx="8713833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169217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05756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끌어서 놓기를 허용한다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허용하지 않을 경우 드래그를 끌어다 놓을 수 없음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24974"/>
            <a:ext cx="3338816" cy="346812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555776" y="406600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/>
          <a:srcRect r="64333" b="66767"/>
          <a:stretch/>
        </p:blipFill>
        <p:spPr bwMode="auto">
          <a:xfrm>
            <a:off x="248886" y="4797152"/>
            <a:ext cx="2399617" cy="12566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829527" y="4731835"/>
            <a:ext cx="2731418" cy="13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4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21526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1796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8916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드래그한 크기만큼의 단어 수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줄 수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글자 수를 보여준다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214628" y="414908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23728" y="941599"/>
            <a:ext cx="3509952" cy="306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473688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504195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가상 공백을 허용한다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어느 위치에도 글자를 쓸 수 있다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21526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직사각형 55"/>
          <p:cNvSpPr/>
          <p:nvPr/>
        </p:nvSpPr>
        <p:spPr>
          <a:xfrm rot="10800000" flipV="1">
            <a:off x="228491" y="443711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2529905" y="1628800"/>
            <a:ext cx="2894988" cy="1872208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/>
          <a:stretch>
            <a:fillRect/>
          </a:stretch>
        </p:blipFill>
        <p:spPr>
          <a:xfrm>
            <a:off x="2555776" y="3789040"/>
            <a:ext cx="2918502" cy="22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7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85124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08224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프린터를 설정한다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프린터 속성을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" name="그림 15"/>
          <p:cNvPicPr/>
          <p:nvPr/>
        </p:nvPicPr>
        <p:blipFill>
          <a:blip r:embed="rId2"/>
          <a:stretch>
            <a:fillRect/>
          </a:stretch>
        </p:blipFill>
        <p:spPr>
          <a:xfrm>
            <a:off x="309245" y="849712"/>
            <a:ext cx="1958499" cy="1580957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331641" y="198884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769227" y="2204055"/>
            <a:ext cx="2323650" cy="1674265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>
          <a:blip r:embed="rId4"/>
          <a:stretch>
            <a:fillRect/>
          </a:stretch>
        </p:blipFill>
        <p:spPr>
          <a:xfrm>
            <a:off x="209942" y="3523081"/>
            <a:ext cx="2285365" cy="20269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10800000" flipV="1">
            <a:off x="3563888" y="2266457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/>
          <p:nvPr/>
        </p:nvPicPr>
        <p:blipFill>
          <a:blip r:embed="rId5"/>
          <a:stretch>
            <a:fillRect/>
          </a:stretch>
        </p:blipFill>
        <p:spPr>
          <a:xfrm>
            <a:off x="2644499" y="4036719"/>
            <a:ext cx="1040634" cy="613405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>
          <a:blip r:embed="rId6"/>
          <a:stretch>
            <a:fillRect/>
          </a:stretch>
        </p:blipFill>
        <p:spPr>
          <a:xfrm>
            <a:off x="2644499" y="4891780"/>
            <a:ext cx="1256939" cy="626098"/>
          </a:xfrm>
          <a:prstGeom prst="rect">
            <a:avLst/>
          </a:prstGeom>
        </p:spPr>
      </p:pic>
      <p:pic>
        <p:nvPicPr>
          <p:cNvPr id="22" name="그림 21"/>
          <p:cNvPicPr/>
          <p:nvPr/>
        </p:nvPicPr>
        <p:blipFill>
          <a:blip r:embed="rId7"/>
          <a:stretch>
            <a:fillRect/>
          </a:stretch>
        </p:blipFill>
        <p:spPr>
          <a:xfrm>
            <a:off x="2605363" y="5692903"/>
            <a:ext cx="1335212" cy="642038"/>
          </a:xfrm>
          <a:prstGeom prst="rect">
            <a:avLst/>
          </a:prstGeom>
        </p:spPr>
      </p:pic>
      <p:pic>
        <p:nvPicPr>
          <p:cNvPr id="23" name="그림 22"/>
          <p:cNvPicPr/>
          <p:nvPr/>
        </p:nvPicPr>
        <p:blipFill>
          <a:blip r:embed="rId8"/>
          <a:stretch>
            <a:fillRect/>
          </a:stretch>
        </p:blipFill>
        <p:spPr>
          <a:xfrm>
            <a:off x="3826291" y="4438502"/>
            <a:ext cx="1966583" cy="1035930"/>
          </a:xfrm>
          <a:prstGeom prst="rect">
            <a:avLst/>
          </a:prstGeom>
        </p:spPr>
      </p:pic>
      <p:cxnSp>
        <p:nvCxnSpPr>
          <p:cNvPr id="50" name="직선 연결선 49"/>
          <p:cNvCxnSpPr>
            <a:stCxn id="19" idx="0"/>
          </p:cNvCxnSpPr>
          <p:nvPr/>
        </p:nvCxnSpPr>
        <p:spPr>
          <a:xfrm flipV="1">
            <a:off x="1352625" y="2636913"/>
            <a:ext cx="2332507" cy="886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/>
          <p:nvPr/>
        </p:nvPicPr>
        <p:blipFill rotWithShape="1">
          <a:blip r:embed="rId9"/>
          <a:srcRect l="15923" r="38854" b="12184"/>
          <a:stretch/>
        </p:blipFill>
        <p:spPr bwMode="auto">
          <a:xfrm>
            <a:off x="4410056" y="1127153"/>
            <a:ext cx="978673" cy="1952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그림 23"/>
          <p:cNvPicPr/>
          <p:nvPr/>
        </p:nvPicPr>
        <p:blipFill rotWithShape="1">
          <a:blip r:embed="rId10"/>
          <a:srcRect l="14450" t="31502" r="40919" b="5555"/>
          <a:stretch/>
        </p:blipFill>
        <p:spPr bwMode="auto">
          <a:xfrm>
            <a:off x="4275956" y="3223983"/>
            <a:ext cx="1246874" cy="5981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52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355274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475380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도구모음을 보여준다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사용자 도구모음을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HTML</a:t>
                      </a:r>
                      <a:r>
                        <a:rPr lang="ko-KR" altLang="en-US" sz="1200" dirty="0" smtClean="0"/>
                        <a:t>도구모음을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상태 표시줄을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클립텍스트 창을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디렛토리</a:t>
                      </a:r>
                      <a:r>
                        <a:rPr lang="ko-KR" altLang="en-US" sz="1200" dirty="0" smtClean="0"/>
                        <a:t> 창을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출력 창을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문서 </a:t>
                      </a:r>
                      <a:r>
                        <a:rPr lang="ko-KR" altLang="en-US" sz="1200" dirty="0" err="1" smtClean="0"/>
                        <a:t>선택기를</a:t>
                      </a:r>
                      <a:r>
                        <a:rPr lang="ko-KR" altLang="en-US" sz="1200" dirty="0" smtClean="0"/>
                        <a:t>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3"/>
            <a:ext cx="3570387" cy="271300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395990" y="1082297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987824" y="836713"/>
            <a:ext cx="3153787" cy="793863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823" y="1700808"/>
            <a:ext cx="3153787" cy="585613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/>
          <a:stretch>
            <a:fillRect/>
          </a:stretch>
        </p:blipFill>
        <p:spPr>
          <a:xfrm>
            <a:off x="2987824" y="2420888"/>
            <a:ext cx="3153787" cy="556962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 rotWithShape="1">
          <a:blip r:embed="rId6"/>
          <a:srcRect t="80985"/>
          <a:stretch/>
        </p:blipFill>
        <p:spPr>
          <a:xfrm>
            <a:off x="2987822" y="3140968"/>
            <a:ext cx="3153787" cy="13919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rot="10800000" flipV="1">
            <a:off x="2665276" y="1268760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483768" y="141277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665276" y="1556792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/>
          <p:nvPr/>
        </p:nvPicPr>
        <p:blipFill rotWithShape="1">
          <a:blip r:embed="rId7"/>
          <a:srcRect b="34086"/>
          <a:stretch/>
        </p:blipFill>
        <p:spPr>
          <a:xfrm>
            <a:off x="186220" y="3789040"/>
            <a:ext cx="1255932" cy="2343008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 rotWithShape="1">
          <a:blip r:embed="rId8"/>
          <a:srcRect b="35874"/>
          <a:stretch/>
        </p:blipFill>
        <p:spPr bwMode="auto">
          <a:xfrm>
            <a:off x="1616457" y="3717032"/>
            <a:ext cx="1375154" cy="24870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1777794" y="170074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2452588" y="184469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/>
          <p:nvPr/>
        </p:nvPicPr>
        <p:blipFill>
          <a:blip r:embed="rId9"/>
          <a:stretch>
            <a:fillRect/>
          </a:stretch>
        </p:blipFill>
        <p:spPr>
          <a:xfrm>
            <a:off x="3087532" y="3412732"/>
            <a:ext cx="3113716" cy="808355"/>
          </a:xfrm>
          <a:prstGeom prst="rect">
            <a:avLst/>
          </a:prstGeom>
        </p:spPr>
      </p:pic>
      <p:pic>
        <p:nvPicPr>
          <p:cNvPr id="25" name="그림 24"/>
          <p:cNvPicPr/>
          <p:nvPr/>
        </p:nvPicPr>
        <p:blipFill>
          <a:blip r:embed="rId10"/>
          <a:stretch>
            <a:fillRect/>
          </a:stretch>
        </p:blipFill>
        <p:spPr>
          <a:xfrm>
            <a:off x="3087528" y="4437112"/>
            <a:ext cx="3113720" cy="22606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 rot="10800000" flipV="1">
            <a:off x="1729172" y="1988840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483768" y="214949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423606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165921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선택기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옵션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기본설정의 레이아웃 호출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기본크기 버튼 클릭시 </a:t>
                      </a:r>
                      <a:r>
                        <a:rPr lang="en-US" altLang="ko-KR" sz="12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7/18</a:t>
                      </a:r>
                      <a:r>
                        <a:rPr lang="ko-KR" altLang="en-US" sz="120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기본값으로 세팅된다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제목표시줄에 전체 경로 표시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3"/>
            <a:ext cx="3570387" cy="271300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29172" y="2276872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/>
          <p:nvPr/>
        </p:nvPicPr>
        <p:blipFill>
          <a:blip r:embed="rId3"/>
          <a:stretch>
            <a:fillRect/>
          </a:stretch>
        </p:blipFill>
        <p:spPr>
          <a:xfrm>
            <a:off x="179513" y="2708920"/>
            <a:ext cx="3100551" cy="253345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rot="10800000" flipV="1">
            <a:off x="1187625" y="4221088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031001" y="4581128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/>
          <p:nvPr/>
        </p:nvPicPr>
        <p:blipFill>
          <a:blip r:embed="rId4"/>
          <a:stretch>
            <a:fillRect/>
          </a:stretch>
        </p:blipFill>
        <p:spPr>
          <a:xfrm>
            <a:off x="2771800" y="2863011"/>
            <a:ext cx="2880320" cy="420273"/>
          </a:xfrm>
          <a:prstGeom prst="rect">
            <a:avLst/>
          </a:prstGeom>
        </p:spPr>
      </p:pic>
      <p:pic>
        <p:nvPicPr>
          <p:cNvPr id="30" name="그림 29"/>
          <p:cNvPicPr/>
          <p:nvPr/>
        </p:nvPicPr>
        <p:blipFill>
          <a:blip r:embed="rId5"/>
          <a:stretch>
            <a:fillRect/>
          </a:stretch>
        </p:blipFill>
        <p:spPr>
          <a:xfrm>
            <a:off x="2786365" y="3429000"/>
            <a:ext cx="2865755" cy="4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7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819754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496643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클립텍스트 및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디렉토리를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보여준다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출력 창으로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3"/>
            <a:ext cx="3570387" cy="271300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29171" y="2412967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29170" y="2599430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55576" y="2924944"/>
            <a:ext cx="1152127" cy="3442156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 rotWithShape="1">
          <a:blip r:embed="rId4"/>
          <a:srcRect t="74926"/>
          <a:stretch/>
        </p:blipFill>
        <p:spPr>
          <a:xfrm>
            <a:off x="1952395" y="3861048"/>
            <a:ext cx="3674141" cy="9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6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18778"/>
            <a:ext cx="4053610" cy="277546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59249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93788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및 사용자 정의 글꼴들을 보여준다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글꼴을 </a:t>
                      </a:r>
                      <a:r>
                        <a:rPr lang="ko-KR" altLang="en-US" sz="1200" dirty="0" err="1" smtClean="0"/>
                        <a:t>크게한다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글꼴을 </a:t>
                      </a:r>
                      <a:r>
                        <a:rPr lang="ko-KR" altLang="en-US" sz="1200" dirty="0" err="1" smtClean="0"/>
                        <a:t>작게한다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79512" y="1340768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63688" y="2113277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3396465" y="1011077"/>
            <a:ext cx="2257442" cy="239086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10800000" flipV="1">
            <a:off x="1768119" y="2299740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770104" y="4005064"/>
            <a:ext cx="1725075" cy="1827262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4"/>
          <a:stretch>
            <a:fillRect/>
          </a:stretch>
        </p:blipFill>
        <p:spPr>
          <a:xfrm>
            <a:off x="3707903" y="4053958"/>
            <a:ext cx="1510692" cy="17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7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18778"/>
            <a:ext cx="4053610" cy="277546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90367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28707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글꼴을 설정한다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763689" y="249289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80622" y="2852936"/>
            <a:ext cx="3312368" cy="2672329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026075"/>
            <a:ext cx="1401238" cy="113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009" y="4425099"/>
            <a:ext cx="663014" cy="110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39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5741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686306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글꼴과 일치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결과없음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프린터 글꼴을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2"/>
            <a:ext cx="3960440" cy="157433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089212" y="1709079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095490" y="190224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259632" y="2124447"/>
            <a:ext cx="3801429" cy="31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3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52906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35191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탭과 공백 기호를 볼 수 있도록 기호를 넣어준다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5856" y="811464"/>
            <a:ext cx="2533650" cy="17526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472681" y="2060848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07704" y="2041416"/>
            <a:ext cx="3584249" cy="35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2609850" cy="183832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5188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90906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줄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바꿈마다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기호를 넣어준다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372105" y="2348880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23728" y="2132856"/>
            <a:ext cx="3461366" cy="361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5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11996"/>
            <a:ext cx="25146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437244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44330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키워드에 따라 구문 강조 표시를 해준다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204882" y="268769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3059832" y="1196752"/>
            <a:ext cx="2434208" cy="208085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/>
          <a:stretch>
            <a:fillRect/>
          </a:stretch>
        </p:blipFill>
        <p:spPr>
          <a:xfrm>
            <a:off x="2771800" y="3727779"/>
            <a:ext cx="2594223" cy="241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11996"/>
            <a:ext cx="25146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538149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528430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괄호와 짝을 이루는 괄호를 표시해준다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258280" y="2872437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23728" y="3429000"/>
            <a:ext cx="331422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075250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그림 18"/>
          <p:cNvPicPr/>
          <p:nvPr/>
        </p:nvPicPr>
        <p:blipFill>
          <a:blip r:embed="rId2"/>
          <a:stretch>
            <a:fillRect/>
          </a:stretch>
        </p:blipFill>
        <p:spPr>
          <a:xfrm>
            <a:off x="314640" y="888439"/>
            <a:ext cx="1849247" cy="164012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96786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프린터 고급설정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787189" y="1986203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/>
          <p:nvPr/>
        </p:nvPicPr>
        <p:blipFill>
          <a:blip r:embed="rId3"/>
          <a:stretch>
            <a:fillRect/>
          </a:stretch>
        </p:blipFill>
        <p:spPr>
          <a:xfrm>
            <a:off x="513582" y="2401046"/>
            <a:ext cx="2547209" cy="2583230"/>
          </a:xfrm>
          <a:prstGeom prst="rect">
            <a:avLst/>
          </a:prstGeom>
        </p:spPr>
      </p:pic>
      <p:pic>
        <p:nvPicPr>
          <p:cNvPr id="26" name="그림 25"/>
          <p:cNvPicPr/>
          <p:nvPr/>
        </p:nvPicPr>
        <p:blipFill>
          <a:blip r:embed="rId4"/>
          <a:stretch>
            <a:fillRect/>
          </a:stretch>
        </p:blipFill>
        <p:spPr>
          <a:xfrm>
            <a:off x="3478192" y="717899"/>
            <a:ext cx="2310765" cy="660400"/>
          </a:xfrm>
          <a:prstGeom prst="rect">
            <a:avLst/>
          </a:prstGeom>
        </p:spPr>
      </p:pic>
      <p:pic>
        <p:nvPicPr>
          <p:cNvPr id="27" name="그림 26"/>
          <p:cNvPicPr/>
          <p:nvPr/>
        </p:nvPicPr>
        <p:blipFill>
          <a:blip r:embed="rId5"/>
          <a:stretch>
            <a:fillRect/>
          </a:stretch>
        </p:blipFill>
        <p:spPr>
          <a:xfrm>
            <a:off x="3485807" y="1297860"/>
            <a:ext cx="2277745" cy="583565"/>
          </a:xfrm>
          <a:prstGeom prst="rect">
            <a:avLst/>
          </a:prstGeom>
        </p:spPr>
      </p:pic>
      <p:pic>
        <p:nvPicPr>
          <p:cNvPr id="28" name="그림 27"/>
          <p:cNvPicPr/>
          <p:nvPr/>
        </p:nvPicPr>
        <p:blipFill>
          <a:blip r:embed="rId6"/>
          <a:stretch>
            <a:fillRect/>
          </a:stretch>
        </p:blipFill>
        <p:spPr>
          <a:xfrm>
            <a:off x="3468295" y="1708499"/>
            <a:ext cx="2280285" cy="574675"/>
          </a:xfrm>
          <a:prstGeom prst="rect">
            <a:avLst/>
          </a:prstGeom>
        </p:spPr>
      </p:pic>
      <p:pic>
        <p:nvPicPr>
          <p:cNvPr id="29" name="그림 28"/>
          <p:cNvPicPr/>
          <p:nvPr/>
        </p:nvPicPr>
        <p:blipFill>
          <a:blip r:embed="rId7"/>
          <a:stretch>
            <a:fillRect/>
          </a:stretch>
        </p:blipFill>
        <p:spPr>
          <a:xfrm>
            <a:off x="3575843" y="2213299"/>
            <a:ext cx="2229485" cy="506730"/>
          </a:xfrm>
          <a:prstGeom prst="rect">
            <a:avLst/>
          </a:prstGeom>
        </p:spPr>
      </p:pic>
      <p:pic>
        <p:nvPicPr>
          <p:cNvPr id="30" name="그림 29"/>
          <p:cNvPicPr/>
          <p:nvPr/>
        </p:nvPicPr>
        <p:blipFill>
          <a:blip r:embed="rId8"/>
          <a:stretch>
            <a:fillRect/>
          </a:stretch>
        </p:blipFill>
        <p:spPr>
          <a:xfrm>
            <a:off x="3557565" y="2636912"/>
            <a:ext cx="2134227" cy="1350256"/>
          </a:xfrm>
          <a:prstGeom prst="rect">
            <a:avLst/>
          </a:prstGeom>
        </p:spPr>
      </p:pic>
      <p:pic>
        <p:nvPicPr>
          <p:cNvPr id="32" name="그림 31"/>
          <p:cNvPicPr/>
          <p:nvPr/>
        </p:nvPicPr>
        <p:blipFill>
          <a:blip r:embed="rId9"/>
          <a:stretch>
            <a:fillRect/>
          </a:stretch>
        </p:blipFill>
        <p:spPr>
          <a:xfrm>
            <a:off x="3531047" y="3987168"/>
            <a:ext cx="2205053" cy="630389"/>
          </a:xfrm>
          <a:prstGeom prst="rect">
            <a:avLst/>
          </a:prstGeom>
        </p:spPr>
      </p:pic>
      <p:pic>
        <p:nvPicPr>
          <p:cNvPr id="33" name="그림 32"/>
          <p:cNvPicPr/>
          <p:nvPr/>
        </p:nvPicPr>
        <p:blipFill>
          <a:blip r:embed="rId10"/>
          <a:stretch>
            <a:fillRect/>
          </a:stretch>
        </p:blipFill>
        <p:spPr>
          <a:xfrm>
            <a:off x="3443143" y="4581128"/>
            <a:ext cx="2330290" cy="576064"/>
          </a:xfrm>
          <a:prstGeom prst="rect">
            <a:avLst/>
          </a:prstGeom>
        </p:spPr>
      </p:pic>
      <p:pic>
        <p:nvPicPr>
          <p:cNvPr id="34" name="그림 33"/>
          <p:cNvPicPr/>
          <p:nvPr/>
        </p:nvPicPr>
        <p:blipFill>
          <a:blip r:embed="rId11"/>
          <a:stretch>
            <a:fillRect/>
          </a:stretch>
        </p:blipFill>
        <p:spPr>
          <a:xfrm>
            <a:off x="3443143" y="4984276"/>
            <a:ext cx="2232779" cy="489850"/>
          </a:xfrm>
          <a:prstGeom prst="rect">
            <a:avLst/>
          </a:prstGeom>
        </p:spPr>
      </p:pic>
      <p:pic>
        <p:nvPicPr>
          <p:cNvPr id="35" name="그림 34"/>
          <p:cNvPicPr/>
          <p:nvPr/>
        </p:nvPicPr>
        <p:blipFill>
          <a:blip r:embed="rId12"/>
          <a:stretch>
            <a:fillRect/>
          </a:stretch>
        </p:blipFill>
        <p:spPr>
          <a:xfrm>
            <a:off x="3468295" y="5373216"/>
            <a:ext cx="2136319" cy="551807"/>
          </a:xfrm>
          <a:prstGeom prst="rect">
            <a:avLst/>
          </a:prstGeom>
        </p:spPr>
      </p:pic>
      <p:pic>
        <p:nvPicPr>
          <p:cNvPr id="36" name="그림 35"/>
          <p:cNvPicPr/>
          <p:nvPr/>
        </p:nvPicPr>
        <p:blipFill>
          <a:blip r:embed="rId13"/>
          <a:stretch>
            <a:fillRect/>
          </a:stretch>
        </p:blipFill>
        <p:spPr>
          <a:xfrm>
            <a:off x="3414578" y="5805264"/>
            <a:ext cx="2277214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4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11996"/>
            <a:ext cx="25146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73806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555845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커서 위치를 표시해준다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눈금자를</a:t>
                      </a:r>
                      <a:r>
                        <a:rPr lang="ko-KR" altLang="en-US" sz="1200" dirty="0" smtClean="0"/>
                        <a:t>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줄 번호를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436812" y="3140968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115616" y="3318505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939475" y="828209"/>
            <a:ext cx="2774062" cy="1592679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23728" y="2568614"/>
            <a:ext cx="3698675" cy="723262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39952" y="3327430"/>
            <a:ext cx="595883" cy="312026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0800000" flipV="1">
            <a:off x="1115616" y="3553145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40175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3"/>
            <a:ext cx="3938149" cy="381642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661987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코드 생략 사용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코드를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블럭단위로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접을 수 있다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[</a:t>
                      </a:r>
                      <a:r>
                        <a:rPr lang="ko-KR" altLang="en-US" sz="1200" smtClean="0"/>
                        <a:t>숨김</a:t>
                      </a:r>
                      <a:r>
                        <a:rPr lang="en-US" altLang="ko-KR" sz="1200" smtClean="0"/>
                        <a:t>~</a:t>
                      </a:r>
                      <a:r>
                        <a:rPr lang="ko-KR" altLang="en-US" sz="1200" smtClean="0"/>
                        <a:t>모두표시</a:t>
                      </a:r>
                      <a:r>
                        <a:rPr lang="en-US" altLang="ko-KR" sz="1200" smtClean="0"/>
                        <a:t>]</a:t>
                      </a:r>
                      <a:r>
                        <a:rPr lang="ko-KR" altLang="en-US" sz="1200" smtClean="0"/>
                        <a:t>는 어떤기능인지 알 수 </a:t>
                      </a:r>
                      <a:r>
                        <a:rPr lang="en-US" altLang="ko-KR" sz="1200" smtClean="0"/>
                        <a:t>X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2017204" y="3068960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999515" y="331454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843808" y="3687470"/>
            <a:ext cx="285047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29027"/>
            <a:ext cx="2552700" cy="427672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25740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83550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전체화면 모드로 보여준다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브라우저로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브라우저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로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한글 및 영문 설정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439881" y="4149080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466137" y="4335542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31683" y="1052736"/>
            <a:ext cx="2447439" cy="1375837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843808" y="1064354"/>
            <a:ext cx="2304256" cy="12945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rot="10800000" flipV="1">
            <a:off x="1526484" y="4522004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987824" y="2513687"/>
            <a:ext cx="2396786" cy="134736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rot="10800000" flipV="1">
            <a:off x="1504248" y="4758323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/>
          <p:nvPr/>
        </p:nvPicPr>
        <p:blipFill>
          <a:blip r:embed="rId6"/>
          <a:stretch>
            <a:fillRect/>
          </a:stretch>
        </p:blipFill>
        <p:spPr>
          <a:xfrm>
            <a:off x="3538517" y="4216059"/>
            <a:ext cx="12954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1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2638425" cy="40767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08255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93066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찾을 단어 및 문장을 검색한다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더 긴 글로 검색가능 하도록 확장한다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찾은 글자의 위치에 표식 설정을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251520" y="1196752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2555776" y="980728"/>
            <a:ext cx="3050084" cy="1116371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4"/>
          <a:srcRect l="55929"/>
          <a:stretch/>
        </p:blipFill>
        <p:spPr>
          <a:xfrm>
            <a:off x="2771800" y="2158614"/>
            <a:ext cx="1544239" cy="2195997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348880"/>
            <a:ext cx="1470152" cy="167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949732" y="4354611"/>
            <a:ext cx="2475913" cy="228664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7"/>
          <a:stretch>
            <a:fillRect/>
          </a:stretch>
        </p:blipFill>
        <p:spPr>
          <a:xfrm>
            <a:off x="266299" y="5013176"/>
            <a:ext cx="2493070" cy="1383842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H="1">
            <a:off x="3543919" y="1383214"/>
            <a:ext cx="1316113" cy="1253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endCxn id="12" idx="0"/>
          </p:cNvCxnSpPr>
          <p:nvPr/>
        </p:nvCxnSpPr>
        <p:spPr>
          <a:xfrm flipH="1">
            <a:off x="4187689" y="1700808"/>
            <a:ext cx="1032383" cy="2653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13" idx="0"/>
          </p:cNvCxnSpPr>
          <p:nvPr/>
        </p:nvCxnSpPr>
        <p:spPr>
          <a:xfrm flipH="1">
            <a:off x="1512834" y="1917125"/>
            <a:ext cx="3282131" cy="3096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4696329" y="1607577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5443298" y="1618920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9332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792460"/>
            <a:ext cx="2638425" cy="40767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26322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바꾸기 기능을 실행한다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찾은 단어를 다른 단어로 바꾼다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찾은 단어를 모두 바꾼다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찾을말과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바꿀말을</a:t>
                      </a:r>
                      <a:r>
                        <a:rPr lang="ko-KR" altLang="en-US" sz="1200" dirty="0" smtClean="0"/>
                        <a:t> 더 긴 글로 확장한다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221636" y="141277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483768" y="910977"/>
            <a:ext cx="3293574" cy="1475036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17" y="2527626"/>
            <a:ext cx="1222321" cy="161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555" y="2535193"/>
            <a:ext cx="1065056" cy="161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/>
          <p:nvPr/>
        </p:nvPicPr>
        <p:blipFill>
          <a:blip r:embed="rId6"/>
          <a:stretch>
            <a:fillRect/>
          </a:stretch>
        </p:blipFill>
        <p:spPr>
          <a:xfrm>
            <a:off x="115351" y="5085184"/>
            <a:ext cx="3227636" cy="1182184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7"/>
          <a:stretch>
            <a:fillRect/>
          </a:stretch>
        </p:blipFill>
        <p:spPr>
          <a:xfrm>
            <a:off x="3290559" y="4869160"/>
            <a:ext cx="2745048" cy="135579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H="1">
            <a:off x="1729169" y="1506007"/>
            <a:ext cx="3562911" cy="3579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4663083" y="1648495"/>
            <a:ext cx="628997" cy="3220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/>
          <p:nvPr/>
        </p:nvPicPr>
        <p:blipFill>
          <a:blip r:embed="rId8"/>
          <a:stretch>
            <a:fillRect/>
          </a:stretch>
        </p:blipFill>
        <p:spPr>
          <a:xfrm>
            <a:off x="6015601" y="4149080"/>
            <a:ext cx="2710631" cy="2223389"/>
          </a:xfrm>
          <a:prstGeom prst="rect">
            <a:avLst/>
          </a:prstGeom>
        </p:spPr>
      </p:pic>
      <p:cxnSp>
        <p:nvCxnSpPr>
          <p:cNvPr id="13" name="직선 연결선 12"/>
          <p:cNvCxnSpPr>
            <a:endCxn id="17" idx="1"/>
          </p:cNvCxnSpPr>
          <p:nvPr/>
        </p:nvCxnSpPr>
        <p:spPr>
          <a:xfrm>
            <a:off x="4977581" y="2204864"/>
            <a:ext cx="1038020" cy="3055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5591480" y="1378138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5580112" y="1564600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4799049" y="1899747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51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44004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792460"/>
            <a:ext cx="2638425" cy="40767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460497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위치에서 다음 단어 및 이전 단어를 찾는다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88640" y="1628800"/>
            <a:ext cx="178532" cy="7920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1498724" y="4437112"/>
            <a:ext cx="4053235" cy="136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792460"/>
            <a:ext cx="2638425" cy="40767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27254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380545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여러 파일 찾기를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 파일에서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말을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찾는다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289012" y="249289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1885432" y="949101"/>
            <a:ext cx="3804841" cy="1543795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4"/>
          <a:stretch>
            <a:fillRect/>
          </a:stretch>
        </p:blipFill>
        <p:spPr>
          <a:xfrm>
            <a:off x="1804719" y="2679358"/>
            <a:ext cx="3873867" cy="2012900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5"/>
          <a:stretch>
            <a:fillRect/>
          </a:stretch>
        </p:blipFill>
        <p:spPr>
          <a:xfrm>
            <a:off x="1187624" y="5229200"/>
            <a:ext cx="3984028" cy="63605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6"/>
          <a:stretch>
            <a:fillRect/>
          </a:stretch>
        </p:blipFill>
        <p:spPr>
          <a:xfrm>
            <a:off x="5436096" y="4799631"/>
            <a:ext cx="3512046" cy="197710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rot="10800000" flipV="1">
            <a:off x="5171652" y="105273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6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26284"/>
            <a:ext cx="3987355" cy="33227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1764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141353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줄로 이동한다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 칸으로 커서를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en-US" altLang="ko-KR" sz="1200" dirty="0" smtClean="0"/>
                        <a:t>URL</a:t>
                      </a:r>
                      <a:r>
                        <a:rPr lang="ko-KR" altLang="en-US" sz="1200" dirty="0" smtClean="0"/>
                        <a:t>로 </a:t>
                      </a:r>
                      <a:r>
                        <a:rPr lang="ko-KR" altLang="en-US" sz="1200" smtClean="0"/>
                        <a:t>간다</a:t>
                      </a:r>
                      <a:r>
                        <a:rPr lang="en-US" altLang="ko-KR" sz="120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smtClean="0"/>
                        <a:t>(</a:t>
                      </a:r>
                      <a:r>
                        <a:rPr lang="ko-KR" altLang="en-US" sz="1200" smtClean="0"/>
                        <a:t>결과 없음</a:t>
                      </a:r>
                      <a:r>
                        <a:rPr lang="en-US" altLang="ko-KR" sz="120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2173189" y="239445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173188" y="2580914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196532" y="2775142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179513" y="3348863"/>
            <a:ext cx="2808312" cy="943840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824" y="3020565"/>
            <a:ext cx="2808311" cy="1600435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5"/>
          <a:stretch>
            <a:fillRect/>
          </a:stretch>
        </p:blipFill>
        <p:spPr>
          <a:xfrm>
            <a:off x="158055" y="4869160"/>
            <a:ext cx="2829769" cy="1026263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6"/>
          <a:stretch>
            <a:fillRect/>
          </a:stretch>
        </p:blipFill>
        <p:spPr>
          <a:xfrm>
            <a:off x="3061022" y="4869160"/>
            <a:ext cx="2814657" cy="16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19370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16759"/>
            <a:ext cx="3528392" cy="289784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62171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커서 위치의 표식을 설정 및 해제한다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지정된 표식을 지정되지 않은 위치와 반전시킨다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표식으로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이전 표식으로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943709" y="2284097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951760" y="2669243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/>
          <a:srcRect r="63176"/>
          <a:stretch/>
        </p:blipFill>
        <p:spPr>
          <a:xfrm>
            <a:off x="4105390" y="845181"/>
            <a:ext cx="901542" cy="1378791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4"/>
          <a:srcRect r="53287"/>
          <a:stretch/>
        </p:blipFill>
        <p:spPr>
          <a:xfrm>
            <a:off x="4105390" y="2309181"/>
            <a:ext cx="1098173" cy="140542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rot="10800000" flipV="1">
            <a:off x="2771800" y="2821643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929871" y="297456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/>
          <p:nvPr/>
        </p:nvPicPr>
        <p:blipFill>
          <a:blip r:embed="rId5"/>
          <a:stretch>
            <a:fillRect/>
          </a:stretch>
        </p:blipFill>
        <p:spPr>
          <a:xfrm>
            <a:off x="395536" y="4234786"/>
            <a:ext cx="2200274" cy="1223962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6"/>
          <a:stretch>
            <a:fillRect/>
          </a:stretch>
        </p:blipFill>
        <p:spPr>
          <a:xfrm>
            <a:off x="2982841" y="4174668"/>
            <a:ext cx="2247899" cy="12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54744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1628"/>
            <a:ext cx="25812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964866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커서 위치가 속하는 괄호로 간다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커서 위치가 속하는 괄호 내용을 블록으로 지정한다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태그를 찾는다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결과 없음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323528" y="321297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23528" y="3420483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2760787" y="930722"/>
            <a:ext cx="2973313" cy="1850206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/>
          <a:stretch>
            <a:fillRect/>
          </a:stretch>
        </p:blipFill>
        <p:spPr>
          <a:xfrm>
            <a:off x="2760786" y="2609431"/>
            <a:ext cx="3047583" cy="17556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rot="10800000" flipV="1">
            <a:off x="304370" y="3611312"/>
            <a:ext cx="197691" cy="3217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59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417536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그림 18"/>
          <p:cNvPicPr/>
          <p:nvPr/>
        </p:nvPicPr>
        <p:blipFill>
          <a:blip r:embed="rId2"/>
          <a:stretch>
            <a:fillRect/>
          </a:stretch>
        </p:blipFill>
        <p:spPr>
          <a:xfrm>
            <a:off x="314640" y="888439"/>
            <a:ext cx="1849247" cy="164012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36845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용지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품</a:t>
                      </a:r>
                      <a:r>
                        <a:rPr lang="ko-KR" altLang="en-US" sz="1200" baseline="0" dirty="0" smtClean="0"/>
                        <a:t>질을 설정한다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771919" y="98072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/>
          <p:nvPr/>
        </p:nvPicPr>
        <p:blipFill>
          <a:blip r:embed="rId3"/>
          <a:stretch>
            <a:fillRect/>
          </a:stretch>
        </p:blipFill>
        <p:spPr>
          <a:xfrm>
            <a:off x="1619672" y="1988840"/>
            <a:ext cx="2399502" cy="2127126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4"/>
          <a:stretch>
            <a:fillRect/>
          </a:stretch>
        </p:blipFill>
        <p:spPr>
          <a:xfrm>
            <a:off x="151577" y="5157192"/>
            <a:ext cx="2012310" cy="709171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>
          <a:blip r:embed="rId5"/>
          <a:stretch>
            <a:fillRect/>
          </a:stretch>
        </p:blipFill>
        <p:spPr>
          <a:xfrm>
            <a:off x="2163887" y="4509120"/>
            <a:ext cx="1677035" cy="1850390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>
          <a:blip r:embed="rId6"/>
          <a:stretch>
            <a:fillRect/>
          </a:stretch>
        </p:blipFill>
        <p:spPr>
          <a:xfrm>
            <a:off x="4019174" y="4509120"/>
            <a:ext cx="1724660" cy="174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0395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1628"/>
            <a:ext cx="25812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26597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 목록을 보여준다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함수 목록을 </a:t>
                      </a:r>
                      <a:r>
                        <a:rPr lang="ko-KR" altLang="en-US" sz="1200" dirty="0" err="1" smtClean="0"/>
                        <a:t>새로고침한다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선택한 함수로 찾아간다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함수 목록을 복사한다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88640" y="4077072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203848" y="761628"/>
            <a:ext cx="2014684" cy="308965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724823" y="1863065"/>
            <a:ext cx="2972733" cy="2400469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 rotWithShape="1">
          <a:blip r:embed="rId5"/>
          <a:srcRect t="6330" b="51177"/>
          <a:stretch/>
        </p:blipFill>
        <p:spPr>
          <a:xfrm>
            <a:off x="2475010" y="3179237"/>
            <a:ext cx="3472357" cy="1084297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6"/>
          <a:stretch>
            <a:fillRect/>
          </a:stretch>
        </p:blipFill>
        <p:spPr>
          <a:xfrm>
            <a:off x="877111" y="4436777"/>
            <a:ext cx="1597899" cy="2421223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7"/>
          <a:stretch>
            <a:fillRect/>
          </a:stretch>
        </p:blipFill>
        <p:spPr>
          <a:xfrm>
            <a:off x="3059832" y="4436777"/>
            <a:ext cx="1595099" cy="23926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rot="10800000" flipV="1">
            <a:off x="3419872" y="758734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3857381" y="758734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355976" y="758734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4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1628"/>
            <a:ext cx="25812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068848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719080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다음 함수로 이동한다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이전 함수로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323528" y="429309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23527" y="4500603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1691680" y="908720"/>
            <a:ext cx="3203388" cy="309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31537"/>
              </p:ext>
            </p:extLst>
          </p:nvPr>
        </p:nvGraphicFramePr>
        <p:xfrm>
          <a:off x="178646" y="108875"/>
          <a:ext cx="8785841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6460"/>
                <a:gridCol w="1864223"/>
                <a:gridCol w="1624273"/>
                <a:gridCol w="3100885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81" y="835809"/>
            <a:ext cx="3000375" cy="40767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92788"/>
              </p:ext>
            </p:extLst>
          </p:nvPr>
        </p:nvGraphicFramePr>
        <p:xfrm>
          <a:off x="5916488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자동으로 줄 바꿈을 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 들여쓰기를 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자동</a:t>
                      </a:r>
                      <a:r>
                        <a:rPr lang="ko-KR" altLang="en-US" sz="1200" baseline="0" dirty="0" smtClean="0"/>
                        <a:t> 완성을 수행한다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 줄 바꿈 옵션을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탭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들여쓰기를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550637" y="1348800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550637" y="1547483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843808" y="835809"/>
            <a:ext cx="3009771" cy="121244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229356" y="2078591"/>
            <a:ext cx="1223962" cy="1081087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5"/>
          <a:stretch>
            <a:fillRect/>
          </a:stretch>
        </p:blipFill>
        <p:spPr>
          <a:xfrm>
            <a:off x="4453318" y="2078591"/>
            <a:ext cx="1219200" cy="11525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 rot="10800000" flipV="1">
            <a:off x="1547665" y="177281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/>
          <p:nvPr/>
        </p:nvPicPr>
        <p:blipFill>
          <a:blip r:embed="rId6"/>
          <a:stretch>
            <a:fillRect/>
          </a:stretch>
        </p:blipFill>
        <p:spPr>
          <a:xfrm>
            <a:off x="3229356" y="3068960"/>
            <a:ext cx="2205964" cy="1651248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7"/>
          <a:stretch>
            <a:fillRect/>
          </a:stretch>
        </p:blipFill>
        <p:spPr>
          <a:xfrm>
            <a:off x="363840" y="4844226"/>
            <a:ext cx="2865516" cy="1408336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69" y="6093296"/>
            <a:ext cx="19050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/>
          <p:nvPr/>
        </p:nvPicPr>
        <p:blipFill>
          <a:blip r:embed="rId9"/>
          <a:stretch>
            <a:fillRect/>
          </a:stretch>
        </p:blipFill>
        <p:spPr>
          <a:xfrm>
            <a:off x="3283138" y="4687619"/>
            <a:ext cx="3153787" cy="1078633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3283138" y="5899791"/>
            <a:ext cx="3017054" cy="95820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rot="10800000" flipV="1">
            <a:off x="433028" y="2060848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56699" y="228865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1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1" y="786383"/>
            <a:ext cx="23526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7919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75656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설정을 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글꼴을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색상을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251520" y="1196752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470486" y="847551"/>
            <a:ext cx="3173972" cy="259228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1475656" y="3599043"/>
            <a:ext cx="3157618" cy="2619747"/>
          </a:xfrm>
          <a:prstGeom prst="rect">
            <a:avLst/>
          </a:prstGeom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83" y="4046903"/>
            <a:ext cx="11144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2875933" y="1155096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907704" y="3854057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09253"/>
            <a:ext cx="4328862" cy="355585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55472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721916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추가옵션을 설정한다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확장자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실행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자동 줄 바꿈을 설정한다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자동 줄 바꿈 옵션 실행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탭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들여쓰기를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칸 표식을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함수 패턴을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4287811" y="2252104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907704" y="2505274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68960"/>
            <a:ext cx="2722612" cy="139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72" y="4619056"/>
            <a:ext cx="2588691" cy="12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0" y="5901023"/>
            <a:ext cx="19335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10" y="3068960"/>
            <a:ext cx="2336481" cy="1738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760" y="5034098"/>
            <a:ext cx="2100634" cy="14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800" y="5034098"/>
            <a:ext cx="2982178" cy="139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2555776" y="2486854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3203848" y="2468434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923928" y="2486855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4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5400600" cy="54388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579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722891"/>
              </p:ext>
            </p:extLst>
          </p:nvPr>
        </p:nvGraphicFramePr>
        <p:xfrm>
          <a:off x="5868144" y="550028"/>
          <a:ext cx="2903984" cy="5720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 문서를 연다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열기를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저장을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다른 이름으로 저장을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인쇄 </a:t>
                      </a:r>
                      <a:r>
                        <a:rPr lang="ko-KR" altLang="en-US" sz="1200" dirty="0" err="1" smtClean="0"/>
                        <a:t>미리보기를</a:t>
                      </a:r>
                      <a:r>
                        <a:rPr lang="ko-KR" altLang="en-US" sz="1200" dirty="0" smtClean="0"/>
                        <a:t>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인쇄를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실행을 취소한다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실행을 되돌린다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찾기를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251520" y="138060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75928" y="138060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656648" y="138060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842524" y="1390822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1028400" y="1401043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06932" y="1401043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647838" y="1408785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2862554" y="1401044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463906" y="1401043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1700808"/>
            <a:ext cx="1615754" cy="1584176"/>
          </a:xfrm>
          <a:prstGeom prst="rect">
            <a:avLst/>
          </a:prstGeom>
        </p:spPr>
      </p:pic>
      <p:pic>
        <p:nvPicPr>
          <p:cNvPr id="23" name="그림 22"/>
          <p:cNvPicPr/>
          <p:nvPr/>
        </p:nvPicPr>
        <p:blipFill>
          <a:blip r:embed="rId4"/>
          <a:stretch>
            <a:fillRect/>
          </a:stretch>
        </p:blipFill>
        <p:spPr>
          <a:xfrm>
            <a:off x="247720" y="3284984"/>
            <a:ext cx="2379954" cy="1584175"/>
          </a:xfrm>
          <a:prstGeom prst="rect">
            <a:avLst/>
          </a:prstGeom>
        </p:spPr>
      </p:pic>
      <p:pic>
        <p:nvPicPr>
          <p:cNvPr id="24" name="그림 23"/>
          <p:cNvPicPr/>
          <p:nvPr/>
        </p:nvPicPr>
        <p:blipFill>
          <a:blip r:embed="rId5"/>
          <a:stretch>
            <a:fillRect/>
          </a:stretch>
        </p:blipFill>
        <p:spPr>
          <a:xfrm>
            <a:off x="247720" y="4941168"/>
            <a:ext cx="2481529" cy="1593501"/>
          </a:xfrm>
          <a:prstGeom prst="rect">
            <a:avLst/>
          </a:prstGeom>
        </p:spPr>
      </p:pic>
      <p:pic>
        <p:nvPicPr>
          <p:cNvPr id="26" name="그림 25"/>
          <p:cNvPicPr/>
          <p:nvPr/>
        </p:nvPicPr>
        <p:blipFill>
          <a:blip r:embed="rId6"/>
          <a:stretch>
            <a:fillRect/>
          </a:stretch>
        </p:blipFill>
        <p:spPr>
          <a:xfrm>
            <a:off x="3563888" y="1753118"/>
            <a:ext cx="1547294" cy="1651521"/>
          </a:xfrm>
          <a:prstGeom prst="rect">
            <a:avLst/>
          </a:prstGeom>
        </p:spPr>
      </p:pic>
      <p:pic>
        <p:nvPicPr>
          <p:cNvPr id="27" name="그림 26"/>
          <p:cNvPicPr/>
          <p:nvPr/>
        </p:nvPicPr>
        <p:blipFill>
          <a:blip r:embed="rId7"/>
          <a:stretch>
            <a:fillRect/>
          </a:stretch>
        </p:blipFill>
        <p:spPr>
          <a:xfrm>
            <a:off x="2941062" y="3501008"/>
            <a:ext cx="2606698" cy="9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3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5400600" cy="54388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888936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34074"/>
              </p:ext>
            </p:extLst>
          </p:nvPr>
        </p:nvGraphicFramePr>
        <p:xfrm>
          <a:off x="5868144" y="550028"/>
          <a:ext cx="2903984" cy="5077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6553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바꾸기를 수행한다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6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여러파일에서</a:t>
                      </a:r>
                      <a:r>
                        <a:rPr lang="ko-KR" altLang="en-US" sz="1200" dirty="0" smtClean="0"/>
                        <a:t> 찾기를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줄 찾아가기를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화면 글꼴을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자동 </a:t>
                      </a:r>
                      <a:r>
                        <a:rPr lang="ko-KR" altLang="en-US" sz="1200" dirty="0" err="1" smtClean="0"/>
                        <a:t>줄바꿈을</a:t>
                      </a:r>
                      <a:r>
                        <a:rPr lang="ko-KR" altLang="en-US" sz="1200" dirty="0" smtClean="0"/>
                        <a:t> 수행한다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클립텍스트 창을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디렉토리</a:t>
                      </a:r>
                      <a:r>
                        <a:rPr lang="ko-KR" altLang="en-US" sz="1200" dirty="0" smtClean="0"/>
                        <a:t> 창을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3086752" y="138060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311160" y="138060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491880" y="138060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635896" y="138060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537484" y="1390822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716016" y="1390822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/>
          <p:nvPr/>
        </p:nvPicPr>
        <p:blipFill>
          <a:blip r:embed="rId3"/>
          <a:stretch>
            <a:fillRect/>
          </a:stretch>
        </p:blipFill>
        <p:spPr>
          <a:xfrm>
            <a:off x="318588" y="1844824"/>
            <a:ext cx="2300288" cy="1895475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>
          <a:blip r:embed="rId4"/>
          <a:stretch>
            <a:fillRect/>
          </a:stretch>
        </p:blipFill>
        <p:spPr>
          <a:xfrm>
            <a:off x="268187" y="3740299"/>
            <a:ext cx="2558184" cy="1420697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>
          <a:blip r:embed="rId5"/>
          <a:stretch>
            <a:fillRect/>
          </a:stretch>
        </p:blipFill>
        <p:spPr>
          <a:xfrm>
            <a:off x="340787" y="5160996"/>
            <a:ext cx="2614810" cy="932300"/>
          </a:xfrm>
          <a:prstGeom prst="rect">
            <a:avLst/>
          </a:prstGeom>
        </p:spPr>
      </p:pic>
      <p:pic>
        <p:nvPicPr>
          <p:cNvPr id="25" name="그림 24"/>
          <p:cNvPicPr/>
          <p:nvPr/>
        </p:nvPicPr>
        <p:blipFill>
          <a:blip r:embed="rId6"/>
          <a:stretch>
            <a:fillRect/>
          </a:stretch>
        </p:blipFill>
        <p:spPr>
          <a:xfrm>
            <a:off x="3203848" y="1700808"/>
            <a:ext cx="2312648" cy="1895277"/>
          </a:xfrm>
          <a:prstGeom prst="rect">
            <a:avLst/>
          </a:prstGeom>
        </p:spPr>
      </p:pic>
      <p:pic>
        <p:nvPicPr>
          <p:cNvPr id="31" name="그림 30"/>
          <p:cNvPicPr/>
          <p:nvPr/>
        </p:nvPicPr>
        <p:blipFill rotWithShape="1">
          <a:blip r:embed="rId7"/>
          <a:srcRect b="63112"/>
          <a:stretch/>
        </p:blipFill>
        <p:spPr>
          <a:xfrm>
            <a:off x="3048726" y="3631767"/>
            <a:ext cx="1205060" cy="1529230"/>
          </a:xfrm>
          <a:prstGeom prst="rect">
            <a:avLst/>
          </a:prstGeom>
        </p:spPr>
      </p:pic>
      <p:pic>
        <p:nvPicPr>
          <p:cNvPr id="32" name="그림 31"/>
          <p:cNvPicPr/>
          <p:nvPr/>
        </p:nvPicPr>
        <p:blipFill rotWithShape="1">
          <a:blip r:embed="rId8"/>
          <a:srcRect b="44341"/>
          <a:stretch/>
        </p:blipFill>
        <p:spPr bwMode="auto">
          <a:xfrm>
            <a:off x="4333808" y="3573434"/>
            <a:ext cx="1246937" cy="2465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직사각형 34"/>
          <p:cNvSpPr/>
          <p:nvPr/>
        </p:nvSpPr>
        <p:spPr>
          <a:xfrm rot="10800000" flipV="1">
            <a:off x="3819302" y="138060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59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5400600" cy="54388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609579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598713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출력창으로</a:t>
                      </a:r>
                      <a:r>
                        <a:rPr lang="ko-KR" altLang="en-US" sz="1200" dirty="0" smtClean="0"/>
                        <a:t> 보기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전체화면으로 보기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4851648" y="138060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076056" y="1380601"/>
            <a:ext cx="178532" cy="18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" y="1700808"/>
            <a:ext cx="2804160" cy="1575435"/>
          </a:xfrm>
          <a:prstGeom prst="rect">
            <a:avLst/>
          </a:prstGeom>
        </p:spPr>
      </p:pic>
      <p:pic>
        <p:nvPicPr>
          <p:cNvPr id="23" name="그림 22"/>
          <p:cNvPicPr/>
          <p:nvPr/>
        </p:nvPicPr>
        <p:blipFill>
          <a:blip r:embed="rId4"/>
          <a:stretch>
            <a:fillRect/>
          </a:stretch>
        </p:blipFill>
        <p:spPr>
          <a:xfrm>
            <a:off x="365760" y="3501007"/>
            <a:ext cx="2819990" cy="15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72291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그림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66204" y="855461"/>
            <a:ext cx="2323650" cy="167426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931860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네트워크를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912109" y="230263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/>
          <p:nvPr/>
        </p:nvPicPr>
        <p:blipFill>
          <a:blip r:embed="rId3"/>
          <a:stretch>
            <a:fillRect/>
          </a:stretch>
        </p:blipFill>
        <p:spPr>
          <a:xfrm>
            <a:off x="1331640" y="2487071"/>
            <a:ext cx="3069277" cy="21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0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70592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" name="그림 24"/>
          <p:cNvPicPr/>
          <p:nvPr/>
        </p:nvPicPr>
        <p:blipFill>
          <a:blip r:embed="rId2"/>
          <a:stretch>
            <a:fillRect/>
          </a:stretch>
        </p:blipFill>
        <p:spPr>
          <a:xfrm>
            <a:off x="379037" y="922160"/>
            <a:ext cx="1419760" cy="272362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31504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모든 페이지를 인쇄한다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088917" y="270892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/>
          <p:nvPr/>
        </p:nvPicPr>
        <p:blipFill>
          <a:blip r:embed="rId3"/>
          <a:stretch>
            <a:fillRect/>
          </a:stretch>
        </p:blipFill>
        <p:spPr>
          <a:xfrm>
            <a:off x="1475656" y="2504187"/>
            <a:ext cx="3272171" cy="236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35425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862187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FTP</a:t>
                      </a:r>
                      <a:r>
                        <a:rPr lang="ko-KR" altLang="en-US" sz="1200" dirty="0" smtClean="0"/>
                        <a:t>업로드를 실행한다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업로드할</a:t>
                      </a:r>
                      <a:r>
                        <a:rPr lang="ko-KR" altLang="en-US" sz="1200" baseline="0" dirty="0" smtClean="0"/>
                        <a:t> 파일을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FTP</a:t>
                      </a:r>
                      <a:r>
                        <a:rPr lang="ko-KR" altLang="en-US" sz="1200" dirty="0" smtClean="0"/>
                        <a:t>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2205566" cy="230867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63688" y="227687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718428" y="2604714"/>
            <a:ext cx="2701443" cy="2264445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4"/>
          <a:stretch>
            <a:fillRect/>
          </a:stretch>
        </p:blipFill>
        <p:spPr>
          <a:xfrm>
            <a:off x="3163776" y="984411"/>
            <a:ext cx="2228887" cy="15675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0800000" flipV="1">
            <a:off x="2555776" y="278743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/>
          <p:nvPr/>
        </p:nvPicPr>
        <p:blipFill>
          <a:blip r:embed="rId5"/>
          <a:stretch>
            <a:fillRect/>
          </a:stretch>
        </p:blipFill>
        <p:spPr>
          <a:xfrm>
            <a:off x="3059832" y="3645023"/>
            <a:ext cx="2304256" cy="268829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rot="10800000" flipV="1">
            <a:off x="2555775" y="321297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93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273610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09955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FTP</a:t>
                      </a:r>
                      <a:r>
                        <a:rPr lang="ko-KR" altLang="en-US" sz="1200" dirty="0" smtClean="0"/>
                        <a:t>를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FTPF</a:t>
                      </a:r>
                      <a:r>
                        <a:rPr lang="ko-KR" altLang="en-US" sz="1200" dirty="0" smtClean="0"/>
                        <a:t>를 제거한다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FTP</a:t>
                      </a:r>
                      <a:r>
                        <a:rPr lang="ko-KR" altLang="en-US" sz="1200" dirty="0" smtClean="0"/>
                        <a:t>순서를 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아래로 바꾼다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FTP</a:t>
                      </a:r>
                      <a:r>
                        <a:rPr lang="ko-KR" altLang="en-US" sz="1200" dirty="0" smtClean="0"/>
                        <a:t>순서를 이름순으로 정렬한다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2304256" cy="2688299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292820" y="1113671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430093" y="112474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277965" y="141277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3158472" y="1988840"/>
            <a:ext cx="2276788" cy="909386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>
          <a:blip r:embed="rId4"/>
          <a:stretch>
            <a:fillRect/>
          </a:stretch>
        </p:blipFill>
        <p:spPr>
          <a:xfrm>
            <a:off x="3176381" y="891319"/>
            <a:ext cx="2304256" cy="83796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 rot="10800000" flipV="1">
            <a:off x="2448427" y="1401703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/>
          <p:nvPr/>
        </p:nvPicPr>
        <p:blipFill>
          <a:blip r:embed="rId5"/>
          <a:stretch>
            <a:fillRect/>
          </a:stretch>
        </p:blipFill>
        <p:spPr>
          <a:xfrm>
            <a:off x="272852" y="3573016"/>
            <a:ext cx="2610485" cy="965835"/>
          </a:xfrm>
          <a:prstGeom prst="rect">
            <a:avLst/>
          </a:prstGeom>
        </p:spPr>
      </p:pic>
      <p:pic>
        <p:nvPicPr>
          <p:cNvPr id="19" name="그림 18"/>
          <p:cNvPicPr/>
          <p:nvPr/>
        </p:nvPicPr>
        <p:blipFill>
          <a:blip r:embed="rId6"/>
          <a:stretch>
            <a:fillRect/>
          </a:stretch>
        </p:blipFill>
        <p:spPr>
          <a:xfrm>
            <a:off x="395536" y="4653136"/>
            <a:ext cx="2610485" cy="1113155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>
          <a:blip r:embed="rId7"/>
          <a:stretch>
            <a:fillRect/>
          </a:stretch>
        </p:blipFill>
        <p:spPr>
          <a:xfrm>
            <a:off x="3100101" y="3027868"/>
            <a:ext cx="2456815" cy="10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385642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886043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고급 </a:t>
                      </a:r>
                      <a:r>
                        <a:rPr lang="en-US" altLang="ko-KR" sz="1200" dirty="0" smtClean="0"/>
                        <a:t>FTP</a:t>
                      </a:r>
                      <a:r>
                        <a:rPr lang="ko-KR" altLang="en-US" sz="1200" dirty="0" smtClean="0"/>
                        <a:t>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836713"/>
            <a:ext cx="1851634" cy="216024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026599" y="220486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907704" y="1879502"/>
            <a:ext cx="2604861" cy="3096344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>
          <a:blip r:embed="rId4"/>
          <a:stretch>
            <a:fillRect/>
          </a:stretch>
        </p:blipFill>
        <p:spPr>
          <a:xfrm>
            <a:off x="489247" y="5157192"/>
            <a:ext cx="1828800" cy="993775"/>
          </a:xfrm>
          <a:prstGeom prst="rect">
            <a:avLst/>
          </a:prstGeom>
        </p:spPr>
      </p:pic>
      <p:pic>
        <p:nvPicPr>
          <p:cNvPr id="22" name="그림 21"/>
          <p:cNvPicPr/>
          <p:nvPr/>
        </p:nvPicPr>
        <p:blipFill>
          <a:blip r:embed="rId5"/>
          <a:stretch>
            <a:fillRect/>
          </a:stretch>
        </p:blipFill>
        <p:spPr>
          <a:xfrm>
            <a:off x="2419427" y="5157192"/>
            <a:ext cx="1854835" cy="1024255"/>
          </a:xfrm>
          <a:prstGeom prst="rect">
            <a:avLst/>
          </a:prstGeom>
        </p:spPr>
      </p:pic>
      <p:pic>
        <p:nvPicPr>
          <p:cNvPr id="23" name="그림 22"/>
          <p:cNvPicPr/>
          <p:nvPr/>
        </p:nvPicPr>
        <p:blipFill>
          <a:blip r:embed="rId6"/>
          <a:stretch>
            <a:fillRect/>
          </a:stretch>
        </p:blipFill>
        <p:spPr>
          <a:xfrm>
            <a:off x="4274262" y="5191046"/>
            <a:ext cx="1781174" cy="9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0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22150" y="866955"/>
            <a:ext cx="2333625" cy="196088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97167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180097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파일을 </a:t>
                      </a:r>
                      <a:r>
                        <a:rPr lang="ko-KR" altLang="en-US" sz="1200" dirty="0" err="1" smtClean="0"/>
                        <a:t>업로드한다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이름과 비밀번호는 필수 입력사항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로컬 </a:t>
                      </a:r>
                      <a:r>
                        <a:rPr lang="ko-KR" altLang="en-US" sz="1200" dirty="0" err="1" smtClean="0"/>
                        <a:t>디렉토리에서</a:t>
                      </a:r>
                      <a:r>
                        <a:rPr lang="ko-KR" altLang="en-US" sz="1200" dirty="0" smtClean="0"/>
                        <a:t> 폴더를 찾아본다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 rot="10800000" flipV="1">
            <a:off x="1734289" y="220486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rot="10800000" flipV="1">
            <a:off x="2381591" y="119675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/>
          <p:nvPr/>
        </p:nvPicPr>
        <p:blipFill rotWithShape="1">
          <a:blip r:embed="rId3"/>
          <a:srcRect l="4963" t="31998" r="5534" b="29786"/>
          <a:stretch/>
        </p:blipFill>
        <p:spPr>
          <a:xfrm>
            <a:off x="3702771" y="897433"/>
            <a:ext cx="2095500" cy="762001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 rotWithShape="1">
          <a:blip r:embed="rId4"/>
          <a:srcRect l="8509" t="32022" r="8291" b="28652"/>
          <a:stretch/>
        </p:blipFill>
        <p:spPr bwMode="auto">
          <a:xfrm>
            <a:off x="3859616" y="1740080"/>
            <a:ext cx="1938655" cy="770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/>
          <p:cNvPicPr/>
          <p:nvPr/>
        </p:nvPicPr>
        <p:blipFill rotWithShape="1">
          <a:blip r:embed="rId5"/>
          <a:srcRect l="13365" t="25865" r="13435" b="27661"/>
          <a:stretch/>
        </p:blipFill>
        <p:spPr bwMode="auto">
          <a:xfrm>
            <a:off x="3958675" y="2590085"/>
            <a:ext cx="1740535" cy="9251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그림 17"/>
          <p:cNvPicPr/>
          <p:nvPr/>
        </p:nvPicPr>
        <p:blipFill rotWithShape="1">
          <a:blip r:embed="rId6"/>
          <a:srcRect l="17321" t="20193" r="14900" b="20902"/>
          <a:stretch/>
        </p:blipFill>
        <p:spPr bwMode="auto">
          <a:xfrm>
            <a:off x="4256490" y="3643624"/>
            <a:ext cx="1442720" cy="102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그림 18"/>
          <p:cNvPicPr/>
          <p:nvPr/>
        </p:nvPicPr>
        <p:blipFill>
          <a:blip r:embed="rId7"/>
          <a:stretch>
            <a:fillRect/>
          </a:stretch>
        </p:blipFill>
        <p:spPr>
          <a:xfrm>
            <a:off x="374436" y="2973805"/>
            <a:ext cx="1596062" cy="1546083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>
          <a:blip r:embed="rId8"/>
          <a:stretch>
            <a:fillRect/>
          </a:stretch>
        </p:blipFill>
        <p:spPr>
          <a:xfrm>
            <a:off x="245814" y="4667880"/>
            <a:ext cx="1865523" cy="3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 rotWithShape="1">
          <a:blip r:embed="rId2"/>
          <a:srcRect r="50435" b="44083"/>
          <a:stretch/>
        </p:blipFill>
        <p:spPr bwMode="auto">
          <a:xfrm>
            <a:off x="467544" y="4293096"/>
            <a:ext cx="2757600" cy="1749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 rotWithShape="1">
          <a:blip r:embed="rId3"/>
          <a:srcRect r="49936" b="42900"/>
          <a:stretch/>
        </p:blipFill>
        <p:spPr bwMode="auto">
          <a:xfrm>
            <a:off x="2810590" y="1277552"/>
            <a:ext cx="2718435" cy="1743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7885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064172"/>
              </p:ext>
            </p:extLst>
          </p:nvPr>
        </p:nvGraphicFramePr>
        <p:xfrm>
          <a:off x="5796136" y="908720"/>
          <a:ext cx="2903984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보통 문서를 연다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HTML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페이지를 새로</a:t>
                      </a:r>
                      <a:r>
                        <a:rPr lang="ko-KR" altLang="en-US" sz="1200" dirty="0" smtClean="0"/>
                        <a:t> 연다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브라우저 창을 새로 연다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C/C++</a:t>
                      </a:r>
                      <a:r>
                        <a:rPr lang="ko-KR" altLang="en-US" sz="1200" dirty="0" smtClean="0"/>
                        <a:t>페이지를 새로 연다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1979931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3765061" cy="187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775212" y="2996952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3632441" y="3142316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775211" y="3378085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endCxn id="6" idx="3"/>
          </p:cNvCxnSpPr>
          <p:nvPr/>
        </p:nvCxnSpPr>
        <p:spPr>
          <a:xfrm>
            <a:off x="2195736" y="2348880"/>
            <a:ext cx="579476" cy="781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3918817" y="2636912"/>
            <a:ext cx="250990" cy="505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195736" y="3620762"/>
            <a:ext cx="646864" cy="1608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 rot="10800000" flipV="1">
            <a:off x="3484970" y="3789040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 flipV="1">
            <a:off x="3779910" y="4055505"/>
            <a:ext cx="324712" cy="7847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/>
          <p:nvPr/>
        </p:nvPicPr>
        <p:blipFill rotWithShape="1">
          <a:blip r:embed="rId6"/>
          <a:srcRect r="50102" b="61243"/>
          <a:stretch/>
        </p:blipFill>
        <p:spPr bwMode="auto">
          <a:xfrm>
            <a:off x="3273693" y="4840233"/>
            <a:ext cx="2317960" cy="10121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04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3949" y="836712"/>
            <a:ext cx="2543192" cy="266429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941179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0963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여러 파일을 </a:t>
                      </a:r>
                      <a:r>
                        <a:rPr lang="ko-KR" altLang="en-US" sz="1200" dirty="0" err="1" smtClean="0"/>
                        <a:t>업로듷나다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업로드할</a:t>
                      </a:r>
                      <a:r>
                        <a:rPr lang="ko-KR" altLang="en-US" sz="1200" dirty="0" smtClean="0"/>
                        <a:t> 파일을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업로드할</a:t>
                      </a:r>
                      <a:r>
                        <a:rPr lang="ko-KR" altLang="en-US" sz="1200" dirty="0" smtClean="0"/>
                        <a:t> 파일들에서 </a:t>
                      </a:r>
                      <a:r>
                        <a:rPr lang="ko-KR" altLang="en-US" sz="1200" dirty="0" err="1" smtClean="0"/>
                        <a:t>제겋나다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FTP</a:t>
                      </a:r>
                      <a:r>
                        <a:rPr lang="ko-KR" altLang="en-US" sz="1200" dirty="0" smtClean="0"/>
                        <a:t>계정을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187625" y="256490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263949" y="2961010"/>
            <a:ext cx="2587978" cy="249685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0800000" flipV="1">
            <a:off x="1992141" y="3381985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992141" y="3670017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/>
          <p:nvPr/>
        </p:nvPicPr>
        <p:blipFill>
          <a:blip r:embed="rId4"/>
          <a:stretch>
            <a:fillRect/>
          </a:stretch>
        </p:blipFill>
        <p:spPr>
          <a:xfrm>
            <a:off x="2915816" y="836712"/>
            <a:ext cx="2064243" cy="1332148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5"/>
          <a:stretch>
            <a:fillRect/>
          </a:stretch>
        </p:blipFill>
        <p:spPr>
          <a:xfrm>
            <a:off x="3533268" y="1505093"/>
            <a:ext cx="2085845" cy="801623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6"/>
          <a:stretch>
            <a:fillRect/>
          </a:stretch>
        </p:blipFill>
        <p:spPr>
          <a:xfrm>
            <a:off x="3622645" y="2372372"/>
            <a:ext cx="1996468" cy="76176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rot="10800000" flipV="1">
            <a:off x="1981494" y="3946879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/>
          <p:nvPr/>
        </p:nvPicPr>
        <p:blipFill>
          <a:blip r:embed="rId7"/>
          <a:stretch>
            <a:fillRect/>
          </a:stretch>
        </p:blipFill>
        <p:spPr>
          <a:xfrm>
            <a:off x="3743845" y="3169592"/>
            <a:ext cx="1754068" cy="207968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0800000" flipV="1">
            <a:off x="2198032" y="458112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/>
          <p:nvPr/>
        </p:nvPicPr>
        <p:blipFill>
          <a:blip r:embed="rId8"/>
          <a:stretch>
            <a:fillRect/>
          </a:stretch>
        </p:blipFill>
        <p:spPr>
          <a:xfrm>
            <a:off x="2145078" y="4869160"/>
            <a:ext cx="1541476" cy="15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52786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63949" y="836712"/>
            <a:ext cx="2543192" cy="266429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254217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여러 파일을 </a:t>
                      </a:r>
                      <a:r>
                        <a:rPr lang="ko-KR" altLang="en-US" sz="1200" dirty="0" err="1" smtClean="0"/>
                        <a:t>업로드한다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열려있는 파일을 모두 </a:t>
                      </a:r>
                      <a:r>
                        <a:rPr lang="ko-KR" altLang="en-US" sz="1200" dirty="0" err="1" smtClean="0"/>
                        <a:t>업로드한다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업로드시</a:t>
                      </a:r>
                      <a:r>
                        <a:rPr lang="ko-KR" altLang="en-US" sz="1200" dirty="0" smtClean="0"/>
                        <a:t> 사용자 이름과 비밀번호는 필수사항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187625" y="256490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263949" y="2961010"/>
            <a:ext cx="2587978" cy="2496852"/>
          </a:xfrm>
          <a:prstGeom prst="rect">
            <a:avLst/>
          </a:prstGeom>
        </p:spPr>
      </p:pic>
      <p:pic>
        <p:nvPicPr>
          <p:cNvPr id="24" name="그림 23"/>
          <p:cNvPicPr/>
          <p:nvPr/>
        </p:nvPicPr>
        <p:blipFill rotWithShape="1">
          <a:blip r:embed="rId4"/>
          <a:srcRect l="9677" t="50008" r="9677" b="3673"/>
          <a:stretch/>
        </p:blipFill>
        <p:spPr bwMode="auto">
          <a:xfrm>
            <a:off x="3335888" y="4516275"/>
            <a:ext cx="2444358" cy="9206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그림 24"/>
          <p:cNvPicPr/>
          <p:nvPr/>
        </p:nvPicPr>
        <p:blipFill rotWithShape="1">
          <a:blip r:embed="rId5"/>
          <a:srcRect l="13784" t="40412" r="14595" b="7682"/>
          <a:stretch/>
        </p:blipFill>
        <p:spPr bwMode="auto">
          <a:xfrm>
            <a:off x="2702558" y="5517232"/>
            <a:ext cx="1747580" cy="923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그림 25"/>
          <p:cNvPicPr/>
          <p:nvPr/>
        </p:nvPicPr>
        <p:blipFill rotWithShape="1">
          <a:blip r:embed="rId6"/>
          <a:srcRect l="17321" t="20193" r="14900" b="20902"/>
          <a:stretch/>
        </p:blipFill>
        <p:spPr bwMode="auto">
          <a:xfrm>
            <a:off x="4572000" y="5457862"/>
            <a:ext cx="1208246" cy="880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그림 26"/>
          <p:cNvPicPr/>
          <p:nvPr/>
        </p:nvPicPr>
        <p:blipFill rotWithShape="1">
          <a:blip r:embed="rId7"/>
          <a:srcRect l="803" t="1896" r="1640" b="2019"/>
          <a:stretch/>
        </p:blipFill>
        <p:spPr bwMode="auto">
          <a:xfrm>
            <a:off x="3021042" y="2605683"/>
            <a:ext cx="2731770" cy="1850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57601"/>
            <a:ext cx="1779265" cy="728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 rot="10800000" flipV="1">
            <a:off x="2807141" y="1708265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213134" y="2769641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7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2627630" cy="27432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13149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624573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원격으로 파일을 연다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계정을 표시하기 위해 이름과 비밀번호를 입력한다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FTP</a:t>
                      </a:r>
                      <a:r>
                        <a:rPr lang="ko-KR" altLang="en-US" sz="1200" dirty="0" smtClean="0"/>
                        <a:t>계정을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216914" y="292494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" name="그림 29"/>
          <p:cNvPicPr/>
          <p:nvPr/>
        </p:nvPicPr>
        <p:blipFill>
          <a:blip r:embed="rId3"/>
          <a:stretch>
            <a:fillRect/>
          </a:stretch>
        </p:blipFill>
        <p:spPr>
          <a:xfrm>
            <a:off x="2142762" y="1253637"/>
            <a:ext cx="2394585" cy="2478405"/>
          </a:xfrm>
          <a:prstGeom prst="rect">
            <a:avLst/>
          </a:prstGeom>
        </p:spPr>
      </p:pic>
      <p:pic>
        <p:nvPicPr>
          <p:cNvPr id="31" name="그림 30"/>
          <p:cNvPicPr/>
          <p:nvPr/>
        </p:nvPicPr>
        <p:blipFill rotWithShape="1">
          <a:blip r:embed="rId4"/>
          <a:srcRect l="20000" t="69956" r="38228" b="16346"/>
          <a:stretch/>
        </p:blipFill>
        <p:spPr bwMode="auto">
          <a:xfrm>
            <a:off x="4644008" y="1412776"/>
            <a:ext cx="1068070" cy="362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4087338" y="2761109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655290" y="275046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/>
          <p:nvPr/>
        </p:nvPicPr>
        <p:blipFill rotWithShape="1">
          <a:blip r:embed="rId5"/>
          <a:srcRect l="9905" t="6706" r="9541" b="32453"/>
          <a:stretch/>
        </p:blipFill>
        <p:spPr>
          <a:xfrm>
            <a:off x="484022" y="3732042"/>
            <a:ext cx="1866900" cy="666750"/>
          </a:xfrm>
          <a:prstGeom prst="rect">
            <a:avLst/>
          </a:prstGeom>
        </p:spPr>
      </p:pic>
      <p:pic>
        <p:nvPicPr>
          <p:cNvPr id="33" name="그림 32"/>
          <p:cNvPicPr/>
          <p:nvPr/>
        </p:nvPicPr>
        <p:blipFill rotWithShape="1">
          <a:blip r:embed="rId6"/>
          <a:srcRect l="11132" t="8602" r="10421" b="33144"/>
          <a:stretch/>
        </p:blipFill>
        <p:spPr>
          <a:xfrm>
            <a:off x="260608" y="4466996"/>
            <a:ext cx="2200275" cy="750549"/>
          </a:xfrm>
          <a:prstGeom prst="rect">
            <a:avLst/>
          </a:prstGeom>
        </p:spPr>
      </p:pic>
      <p:pic>
        <p:nvPicPr>
          <p:cNvPr id="34" name="그림 33"/>
          <p:cNvPicPr/>
          <p:nvPr/>
        </p:nvPicPr>
        <p:blipFill rotWithShape="1">
          <a:blip r:embed="rId7"/>
          <a:srcRect l="18388" t="6651" r="17890" b="12944"/>
          <a:stretch/>
        </p:blipFill>
        <p:spPr>
          <a:xfrm>
            <a:off x="687696" y="5272392"/>
            <a:ext cx="1755278" cy="1133475"/>
          </a:xfrm>
          <a:prstGeom prst="rect">
            <a:avLst/>
          </a:prstGeom>
        </p:spPr>
      </p:pic>
      <p:pic>
        <p:nvPicPr>
          <p:cNvPr id="35" name="그림 34"/>
          <p:cNvPicPr/>
          <p:nvPr/>
        </p:nvPicPr>
        <p:blipFill>
          <a:blip r:embed="rId8"/>
          <a:stretch>
            <a:fillRect/>
          </a:stretch>
        </p:blipFill>
        <p:spPr>
          <a:xfrm>
            <a:off x="3590666" y="3789040"/>
            <a:ext cx="2070979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7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2627630" cy="27432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124423"/>
              </p:ext>
            </p:extLst>
          </p:nvPr>
        </p:nvGraphicFramePr>
        <p:xfrm>
          <a:off x="251520" y="138286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214684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로컬 파일을 연다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인코딩</a:t>
                      </a:r>
                      <a:r>
                        <a:rPr lang="ko-KR" altLang="en-US" sz="1200" dirty="0" smtClean="0"/>
                        <a:t> 구성을 연다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" name="그림 29"/>
          <p:cNvPicPr/>
          <p:nvPr/>
        </p:nvPicPr>
        <p:blipFill>
          <a:blip r:embed="rId3"/>
          <a:stretch>
            <a:fillRect/>
          </a:stretch>
        </p:blipFill>
        <p:spPr>
          <a:xfrm>
            <a:off x="2031578" y="1253636"/>
            <a:ext cx="2394585" cy="247840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 rot="10800000" flipV="1">
            <a:off x="3923928" y="346636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/>
          <p:nvPr/>
        </p:nvPicPr>
        <p:blipFill rotWithShape="1">
          <a:blip r:embed="rId4"/>
          <a:srcRect l="18952" t="36366" r="28430" b="10186"/>
          <a:stretch/>
        </p:blipFill>
        <p:spPr bwMode="auto">
          <a:xfrm>
            <a:off x="3674033" y="3789040"/>
            <a:ext cx="1252893" cy="576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그림 15"/>
          <p:cNvPicPr/>
          <p:nvPr/>
        </p:nvPicPr>
        <p:blipFill>
          <a:blip r:embed="rId5"/>
          <a:stretch>
            <a:fillRect/>
          </a:stretch>
        </p:blipFill>
        <p:spPr>
          <a:xfrm>
            <a:off x="316688" y="4219055"/>
            <a:ext cx="2861016" cy="2164306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>
          <a:blip r:embed="rId6"/>
          <a:stretch>
            <a:fillRect/>
          </a:stretch>
        </p:blipFill>
        <p:spPr>
          <a:xfrm>
            <a:off x="4426163" y="1329676"/>
            <a:ext cx="1567664" cy="587156"/>
          </a:xfrm>
          <a:prstGeom prst="rect">
            <a:avLst/>
          </a:prstGeom>
        </p:spPr>
      </p:pic>
      <p:pic>
        <p:nvPicPr>
          <p:cNvPr id="18" name="그림 17"/>
          <p:cNvPicPr/>
          <p:nvPr/>
        </p:nvPicPr>
        <p:blipFill>
          <a:blip r:embed="rId7"/>
          <a:stretch>
            <a:fillRect/>
          </a:stretch>
        </p:blipFill>
        <p:spPr>
          <a:xfrm>
            <a:off x="4429958" y="1851966"/>
            <a:ext cx="1575505" cy="1072978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>
          <a:blip r:embed="rId8"/>
          <a:stretch>
            <a:fillRect/>
          </a:stretch>
        </p:blipFill>
        <p:spPr>
          <a:xfrm>
            <a:off x="3458563" y="4854970"/>
            <a:ext cx="1980027" cy="1505297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4304275" y="306896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0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6484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53936" y="836712"/>
            <a:ext cx="2733340" cy="284573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441263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원격 저장을 실행한다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계정을 </a:t>
                      </a:r>
                      <a:r>
                        <a:rPr lang="ko-KR" altLang="en-US" sz="1200" dirty="0" err="1" smtClean="0"/>
                        <a:t>표시할때</a:t>
                      </a:r>
                      <a:r>
                        <a:rPr lang="ko-KR" altLang="en-US" sz="1200" dirty="0" smtClean="0"/>
                        <a:t> 이름을 입력한다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FTP</a:t>
                      </a:r>
                      <a:r>
                        <a:rPr lang="ko-KR" altLang="en-US" sz="1200" dirty="0" smtClean="0"/>
                        <a:t>계정을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저장시</a:t>
                      </a:r>
                      <a:r>
                        <a:rPr lang="ko-KR" altLang="en-US" sz="1200" dirty="0" smtClean="0"/>
                        <a:t> 이름을 입력한다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296299" y="309038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/>
          <p:nvPr/>
        </p:nvPicPr>
        <p:blipFill>
          <a:blip r:embed="rId3"/>
          <a:stretch>
            <a:fillRect/>
          </a:stretch>
        </p:blipFill>
        <p:spPr>
          <a:xfrm>
            <a:off x="2051720" y="1877717"/>
            <a:ext cx="2765138" cy="28795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0800000" flipV="1">
            <a:off x="4337440" y="364502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779913" y="3645024"/>
            <a:ext cx="251365" cy="24980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/>
          <p:nvPr/>
        </p:nvPicPr>
        <p:blipFill rotWithShape="1">
          <a:blip r:embed="rId4"/>
          <a:srcRect l="18708" t="14570" r="40231" b="47682"/>
          <a:stretch/>
        </p:blipFill>
        <p:spPr bwMode="auto">
          <a:xfrm>
            <a:off x="2411760" y="2968153"/>
            <a:ext cx="1667998" cy="542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그림 21"/>
          <p:cNvPicPr/>
          <p:nvPr/>
        </p:nvPicPr>
        <p:blipFill>
          <a:blip r:embed="rId5"/>
          <a:stretch>
            <a:fillRect/>
          </a:stretch>
        </p:blipFill>
        <p:spPr>
          <a:xfrm>
            <a:off x="3987427" y="1780675"/>
            <a:ext cx="2083592" cy="752973"/>
          </a:xfrm>
          <a:prstGeom prst="rect">
            <a:avLst/>
          </a:prstGeom>
        </p:spPr>
      </p:pic>
      <p:pic>
        <p:nvPicPr>
          <p:cNvPr id="23" name="그림 22"/>
          <p:cNvPicPr/>
          <p:nvPr/>
        </p:nvPicPr>
        <p:blipFill>
          <a:blip r:embed="rId6"/>
          <a:stretch>
            <a:fillRect/>
          </a:stretch>
        </p:blipFill>
        <p:spPr>
          <a:xfrm>
            <a:off x="3987427" y="748988"/>
            <a:ext cx="1407493" cy="979313"/>
          </a:xfrm>
          <a:prstGeom prst="rect">
            <a:avLst/>
          </a:prstGeom>
        </p:spPr>
      </p:pic>
      <p:pic>
        <p:nvPicPr>
          <p:cNvPr id="24" name="그림 23"/>
          <p:cNvPicPr/>
          <p:nvPr/>
        </p:nvPicPr>
        <p:blipFill>
          <a:blip r:embed="rId7"/>
          <a:stretch>
            <a:fillRect/>
          </a:stretch>
        </p:blipFill>
        <p:spPr>
          <a:xfrm>
            <a:off x="383437" y="4581128"/>
            <a:ext cx="1621178" cy="185572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10800000" flipV="1">
            <a:off x="4691175" y="4024521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326" y="5033447"/>
            <a:ext cx="2083592" cy="752973"/>
          </a:xfrm>
          <a:prstGeom prst="rect">
            <a:avLst/>
          </a:prstGeom>
        </p:spPr>
      </p:pic>
      <p:pic>
        <p:nvPicPr>
          <p:cNvPr id="33" name="그림 32"/>
          <p:cNvPicPr/>
          <p:nvPr/>
        </p:nvPicPr>
        <p:blipFill>
          <a:blip r:embed="rId6"/>
          <a:stretch>
            <a:fillRect/>
          </a:stretch>
        </p:blipFill>
        <p:spPr>
          <a:xfrm>
            <a:off x="3803836" y="5810719"/>
            <a:ext cx="1407493" cy="979313"/>
          </a:xfrm>
          <a:prstGeom prst="rect">
            <a:avLst/>
          </a:prstGeom>
        </p:spPr>
      </p:pic>
      <p:cxnSp>
        <p:nvCxnSpPr>
          <p:cNvPr id="3" name="직선 연결선 2"/>
          <p:cNvCxnSpPr>
            <a:stCxn id="28" idx="1"/>
            <a:endCxn id="22" idx="2"/>
          </p:cNvCxnSpPr>
          <p:nvPr/>
        </p:nvCxnSpPr>
        <p:spPr>
          <a:xfrm flipV="1">
            <a:off x="4031278" y="2533648"/>
            <a:ext cx="997945" cy="1236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32" idx="0"/>
          </p:cNvCxnSpPr>
          <p:nvPr/>
        </p:nvCxnSpPr>
        <p:spPr>
          <a:xfrm flipH="1">
            <a:off x="4463122" y="4251617"/>
            <a:ext cx="353736" cy="78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24" idx="3"/>
          </p:cNvCxnSpPr>
          <p:nvPr/>
        </p:nvCxnSpPr>
        <p:spPr>
          <a:xfrm flipH="1">
            <a:off x="2004615" y="3872122"/>
            <a:ext cx="2458507" cy="1636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54190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53936" y="836712"/>
            <a:ext cx="2733340" cy="284573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62492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인코딩</a:t>
                      </a:r>
                      <a:r>
                        <a:rPr lang="ko-KR" altLang="en-US" sz="1200" dirty="0" smtClean="0"/>
                        <a:t> 목록을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인코딩</a:t>
                      </a:r>
                      <a:r>
                        <a:rPr lang="ko-KR" altLang="en-US" sz="1200" dirty="0" smtClean="0"/>
                        <a:t> 구성을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296299" y="309038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/>
          <p:nvPr/>
        </p:nvPicPr>
        <p:blipFill>
          <a:blip r:embed="rId3"/>
          <a:stretch>
            <a:fillRect/>
          </a:stretch>
        </p:blipFill>
        <p:spPr>
          <a:xfrm>
            <a:off x="2051720" y="1172793"/>
            <a:ext cx="2765138" cy="28795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0800000" flipV="1">
            <a:off x="4211757" y="367159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2861593" y="3648887"/>
            <a:ext cx="251365" cy="24980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28" idx="3"/>
            <a:endCxn id="26" idx="3"/>
          </p:cNvCxnSpPr>
          <p:nvPr/>
        </p:nvCxnSpPr>
        <p:spPr>
          <a:xfrm flipH="1">
            <a:off x="1894674" y="3773790"/>
            <a:ext cx="966919" cy="73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337440" y="3898693"/>
            <a:ext cx="125682" cy="441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/>
          <p:nvPr/>
        </p:nvPicPr>
        <p:blipFill rotWithShape="1">
          <a:blip r:embed="rId4"/>
          <a:srcRect l="20843" t="32037" r="25558" b="-115"/>
          <a:stretch/>
        </p:blipFill>
        <p:spPr bwMode="auto">
          <a:xfrm>
            <a:off x="350925" y="4024521"/>
            <a:ext cx="1543749" cy="9721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그림 26"/>
          <p:cNvPicPr/>
          <p:nvPr/>
        </p:nvPicPr>
        <p:blipFill>
          <a:blip r:embed="rId5"/>
          <a:stretch>
            <a:fillRect/>
          </a:stretch>
        </p:blipFill>
        <p:spPr>
          <a:xfrm>
            <a:off x="3112958" y="4340640"/>
            <a:ext cx="2399030" cy="17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9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23659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9" name="그림 28"/>
          <p:cNvPicPr/>
          <p:nvPr/>
        </p:nvPicPr>
        <p:blipFill>
          <a:blip r:embed="rId2"/>
          <a:stretch>
            <a:fillRect/>
          </a:stretch>
        </p:blipFill>
        <p:spPr>
          <a:xfrm>
            <a:off x="177063" y="836712"/>
            <a:ext cx="2643274" cy="273630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08854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FTP</a:t>
                      </a:r>
                      <a:r>
                        <a:rPr lang="ko-KR" altLang="en-US" sz="1200" dirty="0" smtClean="0"/>
                        <a:t>를 설정한다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194280" y="3159847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" name="그림 29"/>
          <p:cNvPicPr/>
          <p:nvPr/>
        </p:nvPicPr>
        <p:blipFill>
          <a:blip r:embed="rId3"/>
          <a:stretch>
            <a:fillRect/>
          </a:stretch>
        </p:blipFill>
        <p:spPr>
          <a:xfrm>
            <a:off x="2267744" y="1597125"/>
            <a:ext cx="3133128" cy="357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3176270" cy="328295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28611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768425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FTP</a:t>
                      </a:r>
                      <a:r>
                        <a:rPr lang="ko-KR" altLang="en-US" sz="1200" dirty="0" smtClean="0"/>
                        <a:t>접속을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445645" y="389256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95736" y="4329690"/>
            <a:ext cx="33718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9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60" y="836712"/>
            <a:ext cx="2931160" cy="371221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30067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37534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폴더의 헤더 파일을 연다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389475" y="292494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2843808" y="4087357"/>
            <a:ext cx="2111375" cy="13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527" y="836712"/>
            <a:ext cx="2968625" cy="375666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2252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16656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선택 부분을 연다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389474" y="312989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850480"/>
              </p:ext>
            </p:extLst>
          </p:nvPr>
        </p:nvGraphicFramePr>
        <p:xfrm>
          <a:off x="251520" y="188640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938768"/>
              </p:ext>
            </p:extLst>
          </p:nvPr>
        </p:nvGraphicFramePr>
        <p:xfrm>
          <a:off x="5868144" y="550028"/>
          <a:ext cx="2903984" cy="5431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문서 템플릿</a:t>
                      </a:r>
                      <a:r>
                        <a:rPr lang="ko-KR" altLang="en-US" sz="1200" baseline="0" dirty="0" smtClean="0"/>
                        <a:t> 구성을 설정한다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문서 템플릿을 추가함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파일을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파일을 창에 </a:t>
                      </a:r>
                      <a:r>
                        <a:rPr lang="ko-KR" altLang="en-US" sz="1200" dirty="0" smtClean="0"/>
                        <a:t>반영한다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문서 템플릿을 제거함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문서템플릿의 순서를 변경한다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단</a:t>
                      </a:r>
                      <a:r>
                        <a:rPr lang="en-US" altLang="ko-KR" sz="1200" dirty="0" smtClean="0"/>
                        <a:t>, HTML</a:t>
                      </a:r>
                      <a:r>
                        <a:rPr lang="ko-KR" altLang="en-US" sz="1200" dirty="0" smtClean="0"/>
                        <a:t>과 </a:t>
                      </a:r>
                      <a:r>
                        <a:rPr lang="en-US" altLang="ko-KR" sz="1200" dirty="0" smtClean="0"/>
                        <a:t>XHTML</a:t>
                      </a:r>
                      <a:r>
                        <a:rPr lang="ko-KR" altLang="en-US" sz="1200" dirty="0" smtClean="0"/>
                        <a:t>은 고정위치여서 이동이 불가능 하다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9195"/>
            <a:ext cx="3765061" cy="187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907704" y="1794383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/>
          <p:nvPr/>
        </p:nvPicPr>
        <p:blipFill rotWithShape="1">
          <a:blip r:embed="rId3"/>
          <a:srcRect l="6986" t="20414" r="57587" b="28698"/>
          <a:stretch/>
        </p:blipFill>
        <p:spPr bwMode="auto">
          <a:xfrm>
            <a:off x="323527" y="2898779"/>
            <a:ext cx="3146677" cy="26184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그림 19"/>
          <p:cNvPicPr/>
          <p:nvPr/>
        </p:nvPicPr>
        <p:blipFill rotWithShape="1">
          <a:blip r:embed="rId4"/>
          <a:srcRect l="4824" t="17159" r="45445" b="20711"/>
          <a:stretch/>
        </p:blipFill>
        <p:spPr bwMode="auto">
          <a:xfrm>
            <a:off x="3923147" y="1479245"/>
            <a:ext cx="1656184" cy="1163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3" name="직선 연결선 12"/>
          <p:cNvCxnSpPr>
            <a:endCxn id="20" idx="1"/>
          </p:cNvCxnSpPr>
          <p:nvPr/>
        </p:nvCxnSpPr>
        <p:spPr>
          <a:xfrm flipV="1">
            <a:off x="2915816" y="2060848"/>
            <a:ext cx="1007331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/>
          <p:nvPr/>
        </p:nvPicPr>
        <p:blipFill rotWithShape="1">
          <a:blip r:embed="rId5"/>
          <a:srcRect l="4657" t="17160" r="45259" b="20981"/>
          <a:stretch/>
        </p:blipFill>
        <p:spPr bwMode="auto">
          <a:xfrm>
            <a:off x="3923147" y="2898778"/>
            <a:ext cx="1760584" cy="1222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5" name="직선 연결선 24"/>
          <p:cNvCxnSpPr>
            <a:endCxn id="24" idx="1"/>
          </p:cNvCxnSpPr>
          <p:nvPr/>
        </p:nvCxnSpPr>
        <p:spPr>
          <a:xfrm flipV="1">
            <a:off x="2915816" y="3510011"/>
            <a:ext cx="1007331" cy="855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6" idx="3"/>
          </p:cNvCxnSpPr>
          <p:nvPr/>
        </p:nvCxnSpPr>
        <p:spPr>
          <a:xfrm flipV="1">
            <a:off x="1263085" y="1927615"/>
            <a:ext cx="644619" cy="1146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/>
          <p:nvPr/>
        </p:nvPicPr>
        <p:blipFill rotWithShape="1">
          <a:blip r:embed="rId6"/>
          <a:srcRect r="50102" b="12722"/>
          <a:stretch/>
        </p:blipFill>
        <p:spPr bwMode="auto">
          <a:xfrm>
            <a:off x="3942607" y="4365104"/>
            <a:ext cx="1721664" cy="1692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4" name="직선 연결선 33"/>
          <p:cNvCxnSpPr>
            <a:endCxn id="33" idx="1"/>
          </p:cNvCxnSpPr>
          <p:nvPr/>
        </p:nvCxnSpPr>
        <p:spPr>
          <a:xfrm>
            <a:off x="3275856" y="4437112"/>
            <a:ext cx="666751" cy="774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 rot="10800000" flipV="1">
            <a:off x="2768346" y="3074500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rot="10800000" flipV="1">
            <a:off x="2643479" y="4487849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rot="10800000" flipV="1">
            <a:off x="3059833" y="4509120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3" name="그림 42"/>
          <p:cNvPicPr/>
          <p:nvPr/>
        </p:nvPicPr>
        <p:blipFill rotWithShape="1">
          <a:blip r:embed="rId7"/>
          <a:srcRect l="7318" t="21894" r="57421" b="27219"/>
          <a:stretch/>
        </p:blipFill>
        <p:spPr bwMode="auto">
          <a:xfrm>
            <a:off x="510842" y="5564106"/>
            <a:ext cx="1504485" cy="12210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4" name="직선 연결선 43"/>
          <p:cNvCxnSpPr/>
          <p:nvPr/>
        </p:nvCxnSpPr>
        <p:spPr>
          <a:xfrm flipV="1">
            <a:off x="1203836" y="3645024"/>
            <a:ext cx="1439642" cy="1921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 rot="10800000" flipV="1">
            <a:off x="2348538" y="3384410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/>
          <p:nvPr/>
        </p:nvPicPr>
        <p:blipFill rotWithShape="1">
          <a:blip r:embed="rId8"/>
          <a:srcRect l="7152" t="21894" r="57088" b="26626"/>
          <a:stretch/>
        </p:blipFill>
        <p:spPr bwMode="auto">
          <a:xfrm>
            <a:off x="2210584" y="5566255"/>
            <a:ext cx="1505589" cy="1218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1" name="직사각형 50"/>
          <p:cNvSpPr/>
          <p:nvPr/>
        </p:nvSpPr>
        <p:spPr>
          <a:xfrm rot="10800000" flipV="1">
            <a:off x="3121072" y="3620679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2496007" y="3753911"/>
            <a:ext cx="315224" cy="1812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5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6655" y="836712"/>
            <a:ext cx="2651279" cy="338437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7979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44743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파일로 간다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259632" y="299695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9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92700" y="836711"/>
            <a:ext cx="3083156" cy="392460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795589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671896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다른문서를</a:t>
                      </a:r>
                      <a:r>
                        <a:rPr lang="ko-KR" altLang="en-US" sz="1200" dirty="0" smtClean="0"/>
                        <a:t> 닫는다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515157" y="350100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3414399" cy="365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896579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5575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 이름을 변경한다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694939" y="400506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72816"/>
            <a:ext cx="2751757" cy="115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3493679" cy="372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819170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0198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파일을 보호한다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보호하려면 체크 표시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766522" y="432987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4077072"/>
            <a:ext cx="2085659" cy="20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3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28675"/>
            <a:ext cx="3291987" cy="375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46256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74873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파일을 메일로 전송한다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574140" y="422108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4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7" y="836712"/>
            <a:ext cx="3238456" cy="41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53706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360534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모두 다시 </a:t>
                      </a:r>
                      <a:r>
                        <a:rPr lang="ko-KR" altLang="en-US" sz="1200" dirty="0" err="1" smtClean="0"/>
                        <a:t>로드한다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574140" y="422108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067518"/>
            <a:ext cx="2376264" cy="163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3098386" cy="391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819559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88615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파일을 삭제한다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삭제전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확인창이</a:t>
                      </a:r>
                      <a:r>
                        <a:rPr lang="ko-KR" altLang="en-US" sz="1200" dirty="0" smtClean="0"/>
                        <a:t> 뜬다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477340" y="428202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863" y="5013176"/>
            <a:ext cx="2599449" cy="1303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7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3257215" cy="410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25067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8874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폴더의 등록정보를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652366" y="471506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35" y="3310412"/>
            <a:ext cx="2074203" cy="280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87086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74471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최근 작업 문서를 보여주고 열어준다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4809834" cy="280831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259632" y="292494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820352" y="2705100"/>
            <a:ext cx="350329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1992386" cy="396044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33137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807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폴더를 저장하고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 rot="10800000" flipV="1">
            <a:off x="179512" y="415290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2261065" y="1738004"/>
            <a:ext cx="3362499" cy="1505261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399893" y="3645024"/>
            <a:ext cx="3084844" cy="2015331"/>
          </a:xfrm>
          <a:prstGeom prst="rect">
            <a:avLst/>
          </a:prstGeom>
        </p:spPr>
      </p:pic>
      <p:cxnSp>
        <p:nvCxnSpPr>
          <p:cNvPr id="3" name="직선 연결선 2"/>
          <p:cNvCxnSpPr>
            <a:endCxn id="11" idx="0"/>
          </p:cNvCxnSpPr>
          <p:nvPr/>
        </p:nvCxnSpPr>
        <p:spPr>
          <a:xfrm>
            <a:off x="3635896" y="2996952"/>
            <a:ext cx="306419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36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419129"/>
              </p:ext>
            </p:extLst>
          </p:nvPr>
        </p:nvGraphicFramePr>
        <p:xfrm>
          <a:off x="251520" y="188640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37363"/>
              </p:ext>
            </p:extLst>
          </p:nvPr>
        </p:nvGraphicFramePr>
        <p:xfrm>
          <a:off x="5868144" y="550028"/>
          <a:ext cx="2903984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Perl</a:t>
                      </a:r>
                      <a:r>
                        <a:rPr lang="ko-KR" altLang="en-US" sz="1200" dirty="0" smtClean="0"/>
                        <a:t> 템플릿 창을 띄운다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Java </a:t>
                      </a:r>
                      <a:r>
                        <a:rPr lang="ko-KR" altLang="en-US" sz="1200" dirty="0" smtClean="0"/>
                        <a:t>템플릿 창을 </a:t>
                      </a:r>
                      <a:r>
                        <a:rPr lang="ko-KR" altLang="en-US" sz="1200" dirty="0" smtClean="0"/>
                        <a:t>띄운다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다른 파일 목록</a:t>
                      </a:r>
                      <a:r>
                        <a:rPr lang="ko-KR" altLang="en-US" sz="1200" baseline="0" dirty="0" smtClean="0"/>
                        <a:t> 선택을 주고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그 언어에 맞는 빈 창을 준다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39532"/>
            <a:ext cx="3765061" cy="187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720093" y="3922273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/>
          <a:srcRect r="49770" b="63905"/>
          <a:stretch/>
        </p:blipFill>
        <p:spPr bwMode="auto">
          <a:xfrm>
            <a:off x="469429" y="980728"/>
            <a:ext cx="2876550" cy="1162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1907704" y="1844824"/>
            <a:ext cx="959858" cy="2077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/>
          <p:nvPr/>
        </p:nvPicPr>
        <p:blipFill rotWithShape="1">
          <a:blip r:embed="rId4"/>
          <a:srcRect r="50103" b="63905"/>
          <a:stretch/>
        </p:blipFill>
        <p:spPr bwMode="auto">
          <a:xfrm>
            <a:off x="2867562" y="1495752"/>
            <a:ext cx="2857500" cy="1162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3345979" y="4074673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493448" y="2564904"/>
            <a:ext cx="802864" cy="1509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 rot="10800000" flipV="1">
            <a:off x="2775214" y="4341137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>
            <a:endCxn id="18" idx="0"/>
          </p:cNvCxnSpPr>
          <p:nvPr/>
        </p:nvCxnSpPr>
        <p:spPr>
          <a:xfrm flipH="1">
            <a:off x="1150467" y="4587108"/>
            <a:ext cx="1717095" cy="277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/>
          <p:nvPr/>
        </p:nvPicPr>
        <p:blipFill rotWithShape="1">
          <a:blip r:embed="rId5"/>
          <a:srcRect l="16965" t="23077" r="59239" b="31044"/>
          <a:stretch/>
        </p:blipFill>
        <p:spPr bwMode="auto">
          <a:xfrm>
            <a:off x="469429" y="4865091"/>
            <a:ext cx="1362075" cy="1476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그림 19"/>
          <p:cNvPicPr/>
          <p:nvPr/>
        </p:nvPicPr>
        <p:blipFill rotWithShape="1">
          <a:blip r:embed="rId6"/>
          <a:srcRect r="49936" b="73077"/>
          <a:stretch/>
        </p:blipFill>
        <p:spPr bwMode="auto">
          <a:xfrm>
            <a:off x="2765922" y="4736503"/>
            <a:ext cx="2867025" cy="866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그림 20"/>
          <p:cNvPicPr/>
          <p:nvPr/>
        </p:nvPicPr>
        <p:blipFill rotWithShape="1">
          <a:blip r:embed="rId7"/>
          <a:srcRect r="49936" b="74852"/>
          <a:stretch/>
        </p:blipFill>
        <p:spPr bwMode="auto">
          <a:xfrm>
            <a:off x="2720092" y="5733256"/>
            <a:ext cx="2867025" cy="809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2" name="직선 연결선 21"/>
          <p:cNvCxnSpPr>
            <a:stCxn id="20" idx="1"/>
          </p:cNvCxnSpPr>
          <p:nvPr/>
        </p:nvCxnSpPr>
        <p:spPr>
          <a:xfrm flipH="1">
            <a:off x="1159894" y="5169891"/>
            <a:ext cx="1606028" cy="72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21" idx="1"/>
          </p:cNvCxnSpPr>
          <p:nvPr/>
        </p:nvCxnSpPr>
        <p:spPr>
          <a:xfrm flipH="1" flipV="1">
            <a:off x="1159894" y="5490203"/>
            <a:ext cx="1560198" cy="647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1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866594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973589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직전의 작업을 실행 취소한다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그림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2200275" cy="397192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44626" y="134076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/>
          <p:nvPr/>
        </p:nvPicPr>
        <p:blipFill>
          <a:blip r:embed="rId3"/>
          <a:stretch>
            <a:fillRect/>
          </a:stretch>
        </p:blipFill>
        <p:spPr>
          <a:xfrm>
            <a:off x="2627785" y="1124744"/>
            <a:ext cx="2803906" cy="1697930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627784" y="3284984"/>
            <a:ext cx="285193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4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4302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62761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실행 취소한 작업을 다시 한번 실행한다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2295525" cy="421005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44626" y="155679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555496" y="1412776"/>
            <a:ext cx="2948727" cy="2010203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555496" y="3573017"/>
            <a:ext cx="3093024" cy="204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144658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71257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드래그한 영역을 잘라낸다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2371725" cy="408622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44626" y="183375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800" y="1268760"/>
            <a:ext cx="2625725" cy="194119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843808" y="3439680"/>
            <a:ext cx="2700655" cy="17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1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38510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745080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드래그한 영역을 복사한다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2219325" cy="408622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35008" y="191683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843808" y="1173330"/>
            <a:ext cx="2625725" cy="194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1455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0639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복사한 영역을 </a:t>
                      </a:r>
                      <a:r>
                        <a:rPr lang="ko-KR" altLang="en-US" sz="1200" dirty="0" err="1" smtClean="0"/>
                        <a:t>붙여넣는다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2219325" cy="41529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44626" y="220486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2843808" y="1173330"/>
            <a:ext cx="2625725" cy="1941195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4"/>
          <a:stretch>
            <a:fillRect/>
          </a:stretch>
        </p:blipFill>
        <p:spPr>
          <a:xfrm>
            <a:off x="2828201" y="3212977"/>
            <a:ext cx="264133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7721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15789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드래그한 영역을 지운다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49610"/>
            <a:ext cx="3524076" cy="279541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47664" y="191683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34486" y="4040542"/>
            <a:ext cx="2077720" cy="133604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938202" y="3977341"/>
            <a:ext cx="2238409" cy="146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9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45846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28604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커서위치의 단어를 지운다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3825276" cy="30417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691680" y="213046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/>
          <a:srcRect b="32092"/>
          <a:stretch/>
        </p:blipFill>
        <p:spPr bwMode="auto">
          <a:xfrm>
            <a:off x="350897" y="4235375"/>
            <a:ext cx="2520504" cy="11971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 rotWithShape="1">
          <a:blip r:embed="rId4"/>
          <a:srcRect b="32584"/>
          <a:stretch/>
        </p:blipFill>
        <p:spPr bwMode="auto">
          <a:xfrm>
            <a:off x="3131840" y="4196395"/>
            <a:ext cx="2338664" cy="12122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466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189386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53320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커서위치의 줄을 지운다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3600400" cy="288032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619672" y="226580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3832" y="4159175"/>
            <a:ext cx="2720346" cy="149294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14388" y="4158744"/>
            <a:ext cx="2637732" cy="14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0048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96415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커서위치의 뒤의 단어를 끝까지 지운다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3"/>
            <a:ext cx="3937090" cy="3168352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3" y="4445051"/>
            <a:ext cx="2454099" cy="142754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23607" y="4406950"/>
            <a:ext cx="2454099" cy="1470321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14668" y="249289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72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6164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64092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커서위치부터 줄의 끝까지 지운다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2"/>
            <a:ext cx="3936176" cy="338437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63688" y="270892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80573" y="4509120"/>
            <a:ext cx="2681178" cy="160986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824" y="4504746"/>
            <a:ext cx="2710133" cy="152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51520" y="997707"/>
            <a:ext cx="4058592" cy="3295389"/>
            <a:chOff x="251520" y="997705"/>
            <a:chExt cx="3273708" cy="2658100"/>
          </a:xfrm>
        </p:grpSpPr>
        <p:pic>
          <p:nvPicPr>
            <p:cNvPr id="7" name="그림 6"/>
            <p:cNvPicPr/>
            <p:nvPr/>
          </p:nvPicPr>
          <p:blipFill rotWithShape="1">
            <a:blip r:embed="rId2"/>
            <a:srcRect r="73887" b="61834"/>
            <a:stretch/>
          </p:blipFill>
          <p:spPr bwMode="auto">
            <a:xfrm>
              <a:off x="290177" y="997705"/>
              <a:ext cx="3235051" cy="26581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 rot="10800000" flipV="1">
              <a:off x="251520" y="1557040"/>
              <a:ext cx="294940" cy="26646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rot="10800000" flipV="1">
              <a:off x="1043608" y="1847635"/>
              <a:ext cx="294940" cy="26646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10800000" flipV="1">
              <a:off x="256450" y="2060846"/>
              <a:ext cx="294940" cy="26646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rot="10800000" flipV="1">
              <a:off x="290177" y="2327308"/>
              <a:ext cx="294940" cy="26646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 rot="10800000" flipV="1">
              <a:off x="1222741" y="2490706"/>
              <a:ext cx="294940" cy="26646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5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rot="10800000" flipV="1">
              <a:off x="283649" y="2710993"/>
              <a:ext cx="294940" cy="26646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6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57095"/>
              </p:ext>
            </p:extLst>
          </p:nvPr>
        </p:nvGraphicFramePr>
        <p:xfrm>
          <a:off x="257631" y="118582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파일을 연다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389921"/>
              </p:ext>
            </p:extLst>
          </p:nvPr>
        </p:nvGraphicFramePr>
        <p:xfrm>
          <a:off x="5868144" y="550028"/>
          <a:ext cx="2903984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파일을 연다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현재창에 열려있는 파일을 닫는다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열려있는 모든 파일을 닫는다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현재 파일을 저장한다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열려있는 모든 파일을 저장한다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파일을 새</a:t>
                      </a:r>
                      <a:r>
                        <a:rPr lang="ko-KR" altLang="en-US" sz="1200" baseline="0" dirty="0" smtClean="0"/>
                        <a:t> 이름으로 저장한다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 rotWithShape="1">
          <a:blip r:embed="rId3"/>
          <a:srcRect l="832" t="19823" r="50583" b="24830"/>
          <a:stretch/>
        </p:blipFill>
        <p:spPr bwMode="auto">
          <a:xfrm>
            <a:off x="2933338" y="793513"/>
            <a:ext cx="2803299" cy="17952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직선 연결선 14"/>
          <p:cNvCxnSpPr>
            <a:endCxn id="16" idx="1"/>
          </p:cNvCxnSpPr>
          <p:nvPr/>
        </p:nvCxnSpPr>
        <p:spPr>
          <a:xfrm>
            <a:off x="623285" y="2480915"/>
            <a:ext cx="2577494" cy="1403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>
            <a:endCxn id="8" idx="1"/>
          </p:cNvCxnSpPr>
          <p:nvPr/>
        </p:nvCxnSpPr>
        <p:spPr>
          <a:xfrm flipV="1">
            <a:off x="623285" y="1691145"/>
            <a:ext cx="2310053" cy="165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/>
          <p:nvPr/>
        </p:nvPicPr>
        <p:blipFill rotWithShape="1">
          <a:blip r:embed="rId4"/>
          <a:srcRect r="50102"/>
          <a:stretch/>
        </p:blipFill>
        <p:spPr bwMode="auto">
          <a:xfrm>
            <a:off x="3200779" y="2646090"/>
            <a:ext cx="2198556" cy="2477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그림 18"/>
          <p:cNvPicPr/>
          <p:nvPr/>
        </p:nvPicPr>
        <p:blipFill rotWithShape="1">
          <a:blip r:embed="rId5"/>
          <a:srcRect l="1164" t="13610" r="50436" b="31361"/>
          <a:stretch/>
        </p:blipFill>
        <p:spPr bwMode="auto">
          <a:xfrm>
            <a:off x="574366" y="4005064"/>
            <a:ext cx="3717704" cy="23762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1060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083599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745289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커서위치부터 단어 </a:t>
                      </a:r>
                      <a:r>
                        <a:rPr lang="ko-KR" altLang="en-US" sz="1200" dirty="0" err="1" smtClean="0"/>
                        <a:t>앞단까지</a:t>
                      </a:r>
                      <a:r>
                        <a:rPr lang="ko-KR" altLang="en-US" sz="1200" dirty="0" smtClean="0"/>
                        <a:t> 지운다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3"/>
            <a:ext cx="4469174" cy="36004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979712" y="314096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4676811"/>
            <a:ext cx="2470054" cy="142606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824" y="4590709"/>
            <a:ext cx="251310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878209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205470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중복된 줄을 지운다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3"/>
            <a:ext cx="4044811" cy="324036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499475" y="4378794"/>
            <a:ext cx="2485009" cy="172459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203848" y="4382543"/>
            <a:ext cx="2261358" cy="136178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41979" y="328498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91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46755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56251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빈줄을</a:t>
                      </a:r>
                      <a:r>
                        <a:rPr lang="ko-KR" altLang="en-US" sz="1200" dirty="0" smtClean="0"/>
                        <a:t> 지운다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2"/>
            <a:ext cx="3577172" cy="288032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9513" y="4184096"/>
            <a:ext cx="2673045" cy="187394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59831" y="4395125"/>
            <a:ext cx="2583005" cy="145188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81148" y="314096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90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341806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057543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커서 위치의 단어를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3"/>
            <a:ext cx="3816424" cy="3384376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4462718"/>
            <a:ext cx="2710304" cy="1444749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59832" y="4437111"/>
            <a:ext cx="2536710" cy="155674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83711" y="228960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4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57880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47166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커서위치의 줄을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3"/>
            <a:ext cx="3782315" cy="3312368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89021" y="4437113"/>
            <a:ext cx="2629365" cy="140160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824" y="4427780"/>
            <a:ext cx="2692538" cy="1410937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819304" y="2379349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14090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78314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3"/>
            <a:ext cx="3881543" cy="3456384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4617112"/>
            <a:ext cx="2521550" cy="101366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59832" y="4573554"/>
            <a:ext cx="2499766" cy="105722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868918" y="263691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059688"/>
              </p:ext>
            </p:extLst>
          </p:nvPr>
        </p:nvGraphicFramePr>
        <p:xfrm>
          <a:off x="178647" y="457923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3742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선택한 시작부터 끝 위치까지 </a:t>
                      </a:r>
                      <a:r>
                        <a:rPr lang="ko-KR" altLang="en-US" sz="1200" dirty="0" err="1" smtClean="0"/>
                        <a:t>네모칸단위로</a:t>
                      </a:r>
                      <a:r>
                        <a:rPr lang="ko-KR" altLang="en-US" sz="1200" dirty="0" smtClean="0"/>
                        <a:t> 블록을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3768987" cy="3168352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36788" y="4472604"/>
            <a:ext cx="2406619" cy="1369839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915816" y="4437112"/>
            <a:ext cx="2782654" cy="145041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88855" y="270892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21219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703984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드래그의 </a:t>
                      </a:r>
                      <a:r>
                        <a:rPr lang="ko-KR" altLang="en-US" sz="1200" baseline="0" dirty="0" smtClean="0"/>
                        <a:t> 시작과 끝을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3"/>
            <a:ext cx="3584664" cy="3024336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1401" y="3918994"/>
            <a:ext cx="2714415" cy="153046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915816" y="3930545"/>
            <a:ext cx="2760618" cy="1518917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32377" y="285293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07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96379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448663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드래그를 </a:t>
                      </a:r>
                      <a:r>
                        <a:rPr lang="ko-KR" altLang="en-US" sz="1200" dirty="0" err="1" smtClean="0"/>
                        <a:t>칸단위로</a:t>
                      </a:r>
                      <a:r>
                        <a:rPr lang="ko-KR" altLang="en-US" sz="1200" dirty="0" smtClean="0"/>
                        <a:t> 시작과 끝을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3"/>
            <a:ext cx="3457702" cy="3096344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62165" y="4081901"/>
            <a:ext cx="2504902" cy="1435331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824" y="4093302"/>
            <a:ext cx="2732117" cy="1501833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656998" y="299695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4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1728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302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선택영역을 잘라내고 </a:t>
                      </a:r>
                      <a:r>
                        <a:rPr lang="ko-KR" altLang="en-US" sz="1200" dirty="0" err="1" smtClean="0"/>
                        <a:t>붙여넣기할</a:t>
                      </a:r>
                      <a:r>
                        <a:rPr lang="ko-KR" altLang="en-US" sz="1200" dirty="0" smtClean="0"/>
                        <a:t> 때 덧붙인다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373767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179512" y="4077072"/>
            <a:ext cx="2444552" cy="144016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/>
          <a:stretch>
            <a:fillRect/>
          </a:stretch>
        </p:blipFill>
        <p:spPr>
          <a:xfrm>
            <a:off x="3080497" y="3930222"/>
            <a:ext cx="2497695" cy="170055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76609" y="231287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4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027975"/>
              </p:ext>
            </p:extLst>
          </p:nvPr>
        </p:nvGraphicFramePr>
        <p:xfrm>
          <a:off x="209898" y="116632"/>
          <a:ext cx="8682583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0646"/>
                <a:gridCol w="1842313"/>
                <a:gridCol w="1605183"/>
                <a:gridCol w="3064441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파일을 연다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 rotWithShape="1">
          <a:blip r:embed="rId2"/>
          <a:srcRect r="73887" b="61834"/>
          <a:stretch/>
        </p:blipFill>
        <p:spPr bwMode="auto">
          <a:xfrm>
            <a:off x="299445" y="997707"/>
            <a:ext cx="4010667" cy="3295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직사각형 37"/>
          <p:cNvSpPr/>
          <p:nvPr/>
        </p:nvSpPr>
        <p:spPr>
          <a:xfrm rot="10800000" flipV="1">
            <a:off x="1147209" y="3452108"/>
            <a:ext cx="365653" cy="330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rot="10800000" flipV="1">
            <a:off x="324740" y="3683982"/>
            <a:ext cx="365653" cy="330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203261"/>
              </p:ext>
            </p:extLst>
          </p:nvPr>
        </p:nvGraphicFramePr>
        <p:xfrm>
          <a:off x="5868144" y="550028"/>
          <a:ext cx="2903984" cy="5184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열려있는 파일을 인쇄한다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파일을 바로 인쇄한다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7" name="그림 36"/>
          <p:cNvPicPr/>
          <p:nvPr/>
        </p:nvPicPr>
        <p:blipFill rotWithShape="1">
          <a:blip r:embed="rId3"/>
          <a:srcRect l="998" t="1775" r="58918" b="35503"/>
          <a:stretch/>
        </p:blipFill>
        <p:spPr bwMode="auto">
          <a:xfrm>
            <a:off x="2387520" y="2645401"/>
            <a:ext cx="3330498" cy="29297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1512862" y="3617283"/>
            <a:ext cx="874658" cy="492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13188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770064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선택영역을 복사하여 </a:t>
                      </a:r>
                      <a:r>
                        <a:rPr lang="ko-KR" altLang="en-US" sz="1200" dirty="0" err="1" smtClean="0"/>
                        <a:t>붙여넣기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할때</a:t>
                      </a:r>
                      <a:r>
                        <a:rPr lang="ko-KR" altLang="en-US" sz="1200" dirty="0" smtClean="0"/>
                        <a:t> 덧붙인다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3"/>
            <a:ext cx="3915687" cy="3384376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4559566"/>
            <a:ext cx="2162800" cy="1357242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771800" y="4565783"/>
            <a:ext cx="2937763" cy="1146007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683054" y="2528901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2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12376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2577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해당파일을 </a:t>
                      </a:r>
                      <a:r>
                        <a:rPr lang="en-US" altLang="ko-KR" sz="1200" dirty="0" smtClean="0"/>
                        <a:t>HTML</a:t>
                      </a:r>
                      <a:r>
                        <a:rPr lang="ko-KR" altLang="en-US" sz="1200" dirty="0" smtClean="0"/>
                        <a:t>로 복사한다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3689241" cy="324036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4725144"/>
            <a:ext cx="2309676" cy="1368152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203847" y="4109080"/>
            <a:ext cx="2379925" cy="216024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619672" y="314096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8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360439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1181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파일을 </a:t>
                      </a:r>
                      <a:r>
                        <a:rPr lang="en-US" altLang="ko-KR" sz="1200" dirty="0" smtClean="0"/>
                        <a:t>URL</a:t>
                      </a:r>
                      <a:r>
                        <a:rPr lang="ko-KR" altLang="en-US" sz="1200" dirty="0" smtClean="0"/>
                        <a:t>로 복사한다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3660567" cy="309634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619672" y="328498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6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9184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416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지금까지 수행한 작업을 모두 취소한다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저장까지의 상태로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3"/>
            <a:ext cx="3401565" cy="302433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47664" y="335699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455272" y="4236140"/>
            <a:ext cx="2413789" cy="166835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823" y="3861048"/>
            <a:ext cx="2591273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5159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343220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지금까지 수행한 작업을 모두 다시 실행한다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가장 최근의 상태로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3"/>
            <a:ext cx="3767364" cy="324036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691680" y="371703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2855" y="4221088"/>
            <a:ext cx="2504898" cy="2088232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4"/>
          <a:srcRect r="16000" b="19380"/>
          <a:stretch/>
        </p:blipFill>
        <p:spPr bwMode="auto">
          <a:xfrm>
            <a:off x="3205990" y="4519769"/>
            <a:ext cx="2310848" cy="16348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97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38240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553875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줄 끝의 공백을 제거한다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3397793" cy="2808312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8983" y="4293096"/>
            <a:ext cx="2838962" cy="138226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71014" y="4306387"/>
            <a:ext cx="2578458" cy="135568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02781" y="242088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938759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24893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모든 탭을 공백으로 바꾼다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3"/>
            <a:ext cx="3649895" cy="295232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619672" y="263691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4221088"/>
            <a:ext cx="2541648" cy="1368152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59831" y="4221087"/>
            <a:ext cx="2575019" cy="144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92615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071060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공백을 탭으로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연속된 스페이스가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tab</a:t>
                      </a:r>
                      <a:r>
                        <a:rPr lang="ko-KR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변함</a:t>
                      </a:r>
                    </a:p>
                    <a:p>
                      <a:pPr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ko-KR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상으로는 변하지 않는다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4084031" cy="338437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917513" y="314096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7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716120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43045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줄 앞의 공백을 탭으로 변환시킨다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781794"/>
            <a:ext cx="4003683" cy="329527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929988" y="321297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1763688" y="4509120"/>
            <a:ext cx="333497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1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9674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336266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줄 앞의 공백을 제거한다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00844"/>
            <a:ext cx="3655463" cy="2988196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07243" y="4221088"/>
            <a:ext cx="3096344" cy="1879923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12849" y="314096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04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30459"/>
              </p:ext>
            </p:extLst>
          </p:nvPr>
        </p:nvGraphicFramePr>
        <p:xfrm>
          <a:off x="251520" y="188640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파일을 닫는다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27216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인쇄를 </a:t>
                      </a:r>
                      <a:r>
                        <a:rPr lang="ko-KR" altLang="en-US" sz="1200" dirty="0" err="1" smtClean="0"/>
                        <a:t>미리볼</a:t>
                      </a:r>
                      <a:r>
                        <a:rPr lang="ko-KR" altLang="en-US" sz="1200" dirty="0" smtClean="0"/>
                        <a:t>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인쇄하는 창을 실행한다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인쇄할 </a:t>
                      </a:r>
                      <a:r>
                        <a:rPr lang="ko-KR" altLang="en-US" sz="1200" dirty="0" err="1" smtClean="0"/>
                        <a:t>다음장을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미리본다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58" b="27671"/>
          <a:stretch/>
        </p:blipFill>
        <p:spPr bwMode="auto">
          <a:xfrm>
            <a:off x="251520" y="969667"/>
            <a:ext cx="2209800" cy="12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30542" y="1449222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6" idx="1"/>
            <a:endCxn id="15" idx="1"/>
          </p:cNvCxnSpPr>
          <p:nvPr/>
        </p:nvCxnSpPr>
        <p:spPr>
          <a:xfrm>
            <a:off x="525482" y="1582454"/>
            <a:ext cx="1159154" cy="1237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684636" y="1098869"/>
            <a:ext cx="3242148" cy="3441506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 flipH="1">
            <a:off x="1517412" y="1685517"/>
            <a:ext cx="333120" cy="1768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/>
          <p:nvPr/>
        </p:nvPicPr>
        <p:blipFill>
          <a:blip r:embed="rId4"/>
          <a:stretch>
            <a:fillRect/>
          </a:stretch>
        </p:blipFill>
        <p:spPr>
          <a:xfrm>
            <a:off x="230541" y="3454502"/>
            <a:ext cx="2573743" cy="2278753"/>
          </a:xfrm>
          <a:prstGeom prst="rect">
            <a:avLst/>
          </a:prstGeom>
        </p:spPr>
      </p:pic>
      <p:pic>
        <p:nvPicPr>
          <p:cNvPr id="24" name="그림 23"/>
          <p:cNvPicPr/>
          <p:nvPr/>
        </p:nvPicPr>
        <p:blipFill>
          <a:blip r:embed="rId5"/>
          <a:stretch>
            <a:fillRect/>
          </a:stretch>
        </p:blipFill>
        <p:spPr>
          <a:xfrm>
            <a:off x="2897217" y="3454503"/>
            <a:ext cx="2809579" cy="2998833"/>
          </a:xfrm>
          <a:prstGeom prst="rect">
            <a:avLst/>
          </a:prstGeom>
        </p:spPr>
      </p:pic>
      <p:cxnSp>
        <p:nvCxnSpPr>
          <p:cNvPr id="34" name="직선 연결선 33"/>
          <p:cNvCxnSpPr>
            <a:stCxn id="70" idx="2"/>
            <a:endCxn id="24" idx="0"/>
          </p:cNvCxnSpPr>
          <p:nvPr/>
        </p:nvCxnSpPr>
        <p:spPr>
          <a:xfrm>
            <a:off x="2193999" y="1685516"/>
            <a:ext cx="2108008" cy="1768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 rot="10800000" flipV="1">
            <a:off x="1703062" y="1419052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 rot="10800000" flipV="1">
            <a:off x="2046529" y="1419052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9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98730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608454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줄을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한줄로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합친다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15582"/>
            <a:ext cx="4219164" cy="3477514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755576" y="4725144"/>
            <a:ext cx="4618600" cy="1245477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907704" y="371703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9253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7383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줄을 나눈다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수행이 안됨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838192"/>
            <a:ext cx="4857750" cy="40005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123728" y="449804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220089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0752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모양을 재구성한다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3"/>
            <a:ext cx="4106579" cy="36004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907704" y="407707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4797153"/>
            <a:ext cx="4579382" cy="12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8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9558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85004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들여쓰기를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탭 늘인다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4024884" cy="381642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917220" y="422108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31640" y="4797152"/>
            <a:ext cx="3816424" cy="18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9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969536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659683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들여쓰기를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한탭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줄인다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799325"/>
            <a:ext cx="3918200" cy="3637787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63688" y="421001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5013175"/>
            <a:ext cx="2695236" cy="129560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97825" y="5008446"/>
            <a:ext cx="2567568" cy="130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546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682346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맨앞에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주석을 추가한다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3"/>
            <a:ext cx="3384376" cy="338437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47664" y="3970229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259632" y="4638323"/>
            <a:ext cx="3456384" cy="16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05876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2192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글자 앞에 주석을 추가한다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937"/>
            <a:ext cx="3347110" cy="350309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47664" y="400506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4509120"/>
            <a:ext cx="3710035" cy="164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22964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89266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주석 줄을 제거한다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1955"/>
            <a:ext cx="3634888" cy="390542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619672" y="443711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22991" y="4875857"/>
            <a:ext cx="3053065" cy="16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3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72683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78146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선택부분을  지정한 문자나 문자열로 삽입하거나 삭제한다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36712"/>
            <a:ext cx="2702558" cy="309634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279427" y="3708183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265188" y="1024407"/>
            <a:ext cx="2276810" cy="1671134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275856" y="3147954"/>
            <a:ext cx="2160240" cy="1120457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5"/>
          <a:stretch>
            <a:fillRect/>
          </a:stretch>
        </p:blipFill>
        <p:spPr>
          <a:xfrm>
            <a:off x="251520" y="4439336"/>
            <a:ext cx="1981507" cy="1553594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6"/>
          <a:stretch>
            <a:fillRect/>
          </a:stretch>
        </p:blipFill>
        <p:spPr>
          <a:xfrm>
            <a:off x="2987824" y="4869160"/>
            <a:ext cx="1728192" cy="1012553"/>
          </a:xfrm>
          <a:prstGeom prst="rect">
            <a:avLst/>
          </a:prstGeom>
        </p:spPr>
      </p:pic>
      <p:cxnSp>
        <p:nvCxnSpPr>
          <p:cNvPr id="3" name="직선 연결선 2"/>
          <p:cNvCxnSpPr>
            <a:stCxn id="8" idx="2"/>
            <a:endCxn id="9" idx="0"/>
          </p:cNvCxnSpPr>
          <p:nvPr/>
        </p:nvCxnSpPr>
        <p:spPr>
          <a:xfrm flipH="1">
            <a:off x="4355976" y="2695541"/>
            <a:ext cx="47617" cy="452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0" idx="3"/>
          </p:cNvCxnSpPr>
          <p:nvPr/>
        </p:nvCxnSpPr>
        <p:spPr>
          <a:xfrm>
            <a:off x="2233027" y="5216133"/>
            <a:ext cx="744129" cy="285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6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58181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19740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글을 왼쪽 정렬한다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3131331" cy="3750171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403648" y="435753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78273" y="4731469"/>
            <a:ext cx="2622143" cy="1593053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59832" y="4731470"/>
            <a:ext cx="2610515" cy="15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9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591729"/>
              </p:ext>
            </p:extLst>
          </p:nvPr>
        </p:nvGraphicFramePr>
        <p:xfrm>
          <a:off x="251520" y="188640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파일을 닫는다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060189"/>
              </p:ext>
            </p:extLst>
          </p:nvPr>
        </p:nvGraphicFramePr>
        <p:xfrm>
          <a:off x="5868144" y="550028"/>
          <a:ext cx="2903984" cy="5615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인쇄할 페이지를 </a:t>
                      </a:r>
                      <a:r>
                        <a:rPr lang="ko-KR" altLang="en-US" sz="1200" dirty="0" err="1" smtClean="0"/>
                        <a:t>두쪽으로</a:t>
                      </a:r>
                      <a:r>
                        <a:rPr lang="ko-KR" altLang="en-US" sz="1200" dirty="0" smtClean="0"/>
                        <a:t> 한번에 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인쇄할 페이지를 확대해서 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인쇄할 페이지를 축소해서 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" name="그림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489366" y="2190209"/>
            <a:ext cx="3242148" cy="3441506"/>
          </a:xfrm>
          <a:prstGeom prst="rect">
            <a:avLst/>
          </a:prstGeom>
        </p:spPr>
      </p:pic>
      <p:cxnSp>
        <p:nvCxnSpPr>
          <p:cNvPr id="37" name="직선 연결선 36"/>
          <p:cNvCxnSpPr>
            <a:endCxn id="36" idx="0"/>
          </p:cNvCxnSpPr>
          <p:nvPr/>
        </p:nvCxnSpPr>
        <p:spPr>
          <a:xfrm flipH="1">
            <a:off x="1531601" y="2419988"/>
            <a:ext cx="1127450" cy="937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/>
          <p:nvPr/>
        </p:nvPicPr>
        <p:blipFill>
          <a:blip r:embed="rId3"/>
          <a:stretch>
            <a:fillRect/>
          </a:stretch>
        </p:blipFill>
        <p:spPr>
          <a:xfrm>
            <a:off x="251520" y="3356992"/>
            <a:ext cx="2560161" cy="2736304"/>
          </a:xfrm>
          <a:prstGeom prst="rect">
            <a:avLst/>
          </a:prstGeom>
        </p:spPr>
      </p:pic>
      <p:pic>
        <p:nvPicPr>
          <p:cNvPr id="60" name="그림 59"/>
          <p:cNvPicPr/>
          <p:nvPr/>
        </p:nvPicPr>
        <p:blipFill>
          <a:blip r:embed="rId4"/>
          <a:stretch>
            <a:fillRect/>
          </a:stretch>
        </p:blipFill>
        <p:spPr>
          <a:xfrm>
            <a:off x="2131015" y="2841324"/>
            <a:ext cx="3511032" cy="1229600"/>
          </a:xfrm>
          <a:prstGeom prst="rect">
            <a:avLst/>
          </a:prstGeom>
        </p:spPr>
      </p:pic>
      <p:cxnSp>
        <p:nvCxnSpPr>
          <p:cNvPr id="63" name="직선 연결선 62"/>
          <p:cNvCxnSpPr>
            <a:endCxn id="60" idx="0"/>
          </p:cNvCxnSpPr>
          <p:nvPr/>
        </p:nvCxnSpPr>
        <p:spPr>
          <a:xfrm>
            <a:off x="3002223" y="2419988"/>
            <a:ext cx="884308" cy="421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/>
          <p:nvPr/>
        </p:nvPicPr>
        <p:blipFill>
          <a:blip r:embed="rId5"/>
          <a:stretch>
            <a:fillRect/>
          </a:stretch>
        </p:blipFill>
        <p:spPr>
          <a:xfrm>
            <a:off x="2743708" y="920993"/>
            <a:ext cx="3076096" cy="848602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 rot="10800000" flipV="1">
            <a:off x="2851357" y="2052994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2516741" y="2063942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rot="10800000" flipV="1">
            <a:off x="3194913" y="2052995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 flipV="1">
            <a:off x="3342383" y="1769595"/>
            <a:ext cx="939373" cy="558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7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018796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71901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글을 가운데로 맞춘다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3088818" cy="400198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403648" y="443711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420226" y="4985108"/>
            <a:ext cx="2218207" cy="1347647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751095" y="4941168"/>
            <a:ext cx="2887112" cy="130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0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61411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000996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글을 오른쪽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맞춤한다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3103073" cy="400198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448965" y="461159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043068" y="2802362"/>
            <a:ext cx="2370483" cy="144016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1701012" y="5013176"/>
            <a:ext cx="3712539" cy="112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0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501525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19044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글자를 대문자로 변환한다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28667"/>
            <a:ext cx="4283663" cy="3680453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068125" y="314096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337632" y="4365104"/>
            <a:ext cx="2995953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8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4493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54949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글자를 소문자로 변환한다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88832" y="751199"/>
            <a:ext cx="4676775" cy="409575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255894" y="342900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51720" y="4367367"/>
            <a:ext cx="3384376" cy="18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7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006064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91917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소문자와 대문자를 서로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뒤바꿈한다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28667"/>
            <a:ext cx="4724400" cy="401002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290347" y="371703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397809" y="4437112"/>
            <a:ext cx="3071524" cy="17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81668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531607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단어의 첫 글자를 대문자로 설정한다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28667"/>
            <a:ext cx="4743450" cy="401002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299872" y="400506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425554" y="4437112"/>
            <a:ext cx="2988171" cy="17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1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179884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4503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클립텍스트를 찾는다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결과없음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790567"/>
            <a:ext cx="4962525" cy="404812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267744" y="350100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289975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17825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문서에서 찾는다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결과없음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00844"/>
            <a:ext cx="4953000" cy="39243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267744" y="3717032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5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54593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86873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열려진 모든 파일을 찾는다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결과없음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00844"/>
            <a:ext cx="4886325" cy="39243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267744" y="393305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94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248208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12760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파일을 열어서 현재 파일 아래 삽입한다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00844"/>
            <a:ext cx="3938072" cy="3132212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835696" y="3501008"/>
            <a:ext cx="200630" cy="18125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426003" y="4221088"/>
            <a:ext cx="2819386" cy="1827322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347863" y="4005064"/>
            <a:ext cx="216647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85334"/>
              </p:ext>
            </p:extLst>
          </p:nvPr>
        </p:nvGraphicFramePr>
        <p:xfrm>
          <a:off x="251520" y="188640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22779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인쇄</a:t>
                      </a:r>
                      <a:r>
                        <a:rPr lang="ko-KR" altLang="en-US" sz="1200" baseline="0" dirty="0" smtClean="0"/>
                        <a:t> 형식을 설정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인쇄 </a:t>
                      </a:r>
                      <a:r>
                        <a:rPr lang="ko-KR" altLang="en-US" sz="1200" dirty="0" err="1" smtClean="0"/>
                        <a:t>미리보기에서</a:t>
                      </a:r>
                      <a:r>
                        <a:rPr lang="ko-KR" altLang="en-US" sz="1200" dirty="0" smtClean="0"/>
                        <a:t> 여백 경계를 표시한다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머리말과 꼬리말의 형식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" name="그림 13"/>
          <p:cNvPicPr/>
          <p:nvPr/>
        </p:nvPicPr>
        <p:blipFill rotWithShape="1">
          <a:blip r:embed="rId2"/>
          <a:srcRect r="82868" b="55030"/>
          <a:stretch/>
        </p:blipFill>
        <p:spPr bwMode="auto">
          <a:xfrm>
            <a:off x="292373" y="958625"/>
            <a:ext cx="1722800" cy="2542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그림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577787" y="1016907"/>
            <a:ext cx="2969940" cy="23974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0800000" flipV="1">
            <a:off x="214592" y="3068960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6" idx="1"/>
            <a:endCxn id="16" idx="1"/>
          </p:cNvCxnSpPr>
          <p:nvPr/>
        </p:nvCxnSpPr>
        <p:spPr>
          <a:xfrm flipV="1">
            <a:off x="509532" y="2215618"/>
            <a:ext cx="1068255" cy="986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/>
          <p:nvPr/>
        </p:nvPicPr>
        <p:blipFill>
          <a:blip r:embed="rId4"/>
          <a:stretch>
            <a:fillRect/>
          </a:stretch>
        </p:blipFill>
        <p:spPr>
          <a:xfrm>
            <a:off x="509532" y="4149080"/>
            <a:ext cx="2088553" cy="2232248"/>
          </a:xfrm>
          <a:prstGeom prst="rect">
            <a:avLst/>
          </a:prstGeom>
        </p:spPr>
      </p:pic>
      <p:cxnSp>
        <p:nvCxnSpPr>
          <p:cNvPr id="19" name="직선 연결선 18"/>
          <p:cNvCxnSpPr>
            <a:stCxn id="18" idx="0"/>
          </p:cNvCxnSpPr>
          <p:nvPr/>
        </p:nvCxnSpPr>
        <p:spPr>
          <a:xfrm flipV="1">
            <a:off x="1553809" y="1902160"/>
            <a:ext cx="1217991" cy="2246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/>
          <p:nvPr/>
        </p:nvPicPr>
        <p:blipFill rotWithShape="1">
          <a:blip r:embed="rId5"/>
          <a:srcRect l="65384" t="45636"/>
          <a:stretch/>
        </p:blipFill>
        <p:spPr bwMode="auto">
          <a:xfrm>
            <a:off x="4515582" y="2395550"/>
            <a:ext cx="1113231" cy="1260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3" name="직선 연결선 22"/>
          <p:cNvCxnSpPr>
            <a:stCxn id="22" idx="0"/>
          </p:cNvCxnSpPr>
          <p:nvPr/>
        </p:nvCxnSpPr>
        <p:spPr>
          <a:xfrm flipH="1" flipV="1">
            <a:off x="4065608" y="2215618"/>
            <a:ext cx="1006590" cy="179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/>
          <p:nvPr/>
        </p:nvPicPr>
        <p:blipFill>
          <a:blip r:embed="rId6"/>
          <a:stretch>
            <a:fillRect/>
          </a:stretch>
        </p:blipFill>
        <p:spPr>
          <a:xfrm>
            <a:off x="2771800" y="3805470"/>
            <a:ext cx="2952328" cy="687219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 rot="10800000" flipV="1">
            <a:off x="2384054" y="1696057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 rot="10800000" flipV="1">
            <a:off x="4133044" y="1994709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7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37883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626185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쪽 구분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기호를 삽입한다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25227"/>
            <a:ext cx="4452060" cy="361188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934068" y="4653136"/>
            <a:ext cx="3599706" cy="182615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2051720" y="400506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1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8650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006434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클립텍스트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#$^&amp;</a:t>
                      </a:r>
                      <a:r>
                        <a:rPr lang="ko-KR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등등의 문자 출력</a:t>
                      </a:r>
                      <a:endParaRPr lang="ko-KR" altLang="ko-KR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5400600" cy="3306417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619672" y="357301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405063" y="4365104"/>
            <a:ext cx="2743002" cy="149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0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21793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375538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날짜를 삽입한다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3508475" cy="3035796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051720" y="4077072"/>
            <a:ext cx="3509440" cy="1939851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12323" y="357301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4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77186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572737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현재의 날짜를 지정된 형식으로 삽입한다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4005559" cy="367240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835696" y="422108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555776" y="4725144"/>
            <a:ext cx="3083992" cy="16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35410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253643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시간을 삽입한다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6486" y="828675"/>
            <a:ext cx="3919652" cy="412356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835696" y="429309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339751" y="4807900"/>
            <a:ext cx="3120887" cy="164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7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28398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79662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시간을 지정된 형식으로 삽입한다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94153" y="862012"/>
            <a:ext cx="3821744" cy="397668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801427" y="4365104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2645589" y="4941168"/>
            <a:ext cx="2740616" cy="147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3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619187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882421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날짜 및 시간 형식을 사용자 형식으로 삽입한다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23882"/>
            <a:ext cx="3467106" cy="361323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565317" y="421001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043319" y="850359"/>
            <a:ext cx="2763227" cy="1513706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646618" y="3226853"/>
            <a:ext cx="2260172" cy="1692399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4006658" y="1845339"/>
            <a:ext cx="144016" cy="216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247454" y="4581128"/>
            <a:ext cx="1411286" cy="1746467"/>
          </a:xfrm>
          <a:prstGeom prst="rect">
            <a:avLst/>
          </a:prstGeom>
        </p:spPr>
      </p:pic>
      <p:cxnSp>
        <p:nvCxnSpPr>
          <p:cNvPr id="12" name="직선 연결선 11"/>
          <p:cNvCxnSpPr>
            <a:endCxn id="11" idx="3"/>
          </p:cNvCxnSpPr>
          <p:nvPr/>
        </p:nvCxnSpPr>
        <p:spPr>
          <a:xfrm flipH="1">
            <a:off x="3658740" y="1772816"/>
            <a:ext cx="1705348" cy="3681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37312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00919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폴더에서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태그를 제거한다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25227"/>
            <a:ext cx="4203224" cy="325184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310535" y="4522042"/>
            <a:ext cx="2865756" cy="144938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244823" y="4437111"/>
            <a:ext cx="2295526" cy="1619251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835696" y="3140968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8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18260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21335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특수문자를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문자로 변환한다</a:t>
                      </a:r>
                      <a:r>
                        <a:rPr lang="en-US" altLang="ko-KR" sz="1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14792"/>
            <a:ext cx="4218735" cy="333428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835696" y="3429000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9513" y="4365105"/>
            <a:ext cx="2376264" cy="154616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2749346" y="4365106"/>
            <a:ext cx="2919604" cy="15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501141"/>
              </p:ext>
            </p:extLst>
          </p:nvPr>
        </p:nvGraphicFramePr>
        <p:xfrm>
          <a:off x="178647" y="108875"/>
          <a:ext cx="8568952" cy="6336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584176"/>
                <a:gridCol w="3024336"/>
              </a:tblGrid>
              <a:tr h="30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파일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</a:t>
                      </a:r>
                      <a:r>
                        <a:rPr lang="ko-KR" altLang="en-US" sz="1200" b="1" baseline="0" dirty="0" smtClean="0"/>
                        <a:t> 파일을 생성한다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6167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345184"/>
              </p:ext>
            </p:extLst>
          </p:nvPr>
        </p:nvGraphicFramePr>
        <p:xfrm>
          <a:off x="5868144" y="550028"/>
          <a:ext cx="2903984" cy="575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문자를 특수문자로 변환한다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3" y="815702"/>
            <a:ext cx="4189846" cy="3261370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4581128"/>
            <a:ext cx="2508520" cy="1556546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078374" y="4581128"/>
            <a:ext cx="2581970" cy="158417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 rot="10800000" flipV="1">
            <a:off x="1792969" y="3573016"/>
            <a:ext cx="251365" cy="2270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3907</Words>
  <Application>Microsoft Office PowerPoint</Application>
  <PresentationFormat>화면 슬라이드 쇼(4:3)</PresentationFormat>
  <Paragraphs>1974</Paragraphs>
  <Slides>137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137</vt:i4>
      </vt:variant>
    </vt:vector>
  </HeadingPairs>
  <TitlesOfParts>
    <vt:vector size="13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jungyoonkim</cp:lastModifiedBy>
  <cp:revision>99</cp:revision>
  <cp:lastPrinted>2015-05-01T07:50:37Z</cp:lastPrinted>
  <dcterms:created xsi:type="dcterms:W3CDTF">2015-05-01T07:35:28Z</dcterms:created>
  <dcterms:modified xsi:type="dcterms:W3CDTF">2015-05-02T08:03:07Z</dcterms:modified>
</cp:coreProperties>
</file>